
<file path=[Content_Types].xml><?xml version="1.0" encoding="utf-8"?>
<Types xmlns="http://schemas.openxmlformats.org/package/2006/content-types">
  <Default Extension="rels" ContentType="application/vnd.openxmlformats-package.relationships+xml"/>
  <Default Extension="xml" ContentType="application/xml"/>
  <Default Extension="png" ContentType="image/png"/>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notesSlides/notesSlide3.xml" ContentType="application/vnd.openxmlformats-officedocument.presentationml.notesSlide+xml"/>
  <Override PartName="/ppt/slides/slide5.xml" ContentType="application/vnd.openxmlformats-officedocument.presentationml.slide+xml"/>
  <Override PartName="/ppt/notesSlides/notesSlide4.xml" ContentType="application/vnd.openxmlformats-officedocument.presentationml.notesSlide+xml"/>
  <Override PartName="/ppt/slides/slide6.xml" ContentType="application/vnd.openxmlformats-officedocument.presentationml.slide+xml"/>
  <Override PartName="/ppt/notesSlides/notesSlide5.xml" ContentType="application/vnd.openxmlformats-officedocument.presentationml.notesSlide+xml"/>
  <Override PartName="/ppt/slides/slide7.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7.xml" ContentType="application/vnd.openxmlformats-officedocument.presentationml.notesSlide+xml"/>
  <Override PartName="/ppt/slides/slide9.xml" ContentType="application/vnd.openxmlformats-officedocument.presentationml.slide+xml"/>
  <Override PartName="/ppt/notesSlides/notesSlide8.xml" ContentType="application/vnd.openxmlformats-officedocument.presentationml.notesSlide+xml"/>
  <Override PartName="/ppt/slides/slide10.xml" ContentType="application/vnd.openxmlformats-officedocument.presentationml.slide+xml"/>
  <Override PartName="/ppt/notesSlides/notesSlide9.xml" ContentType="application/vnd.openxmlformats-officedocument.presentationml.notesSlide+xml"/>
  <Override PartName="/ppt/slides/slide11.xml" ContentType="application/vnd.openxmlformats-officedocument.presentationml.slide+xml"/>
  <Override PartName="/ppt/notesSlides/notesSlide10.xml" ContentType="application/vnd.openxmlformats-officedocument.presentationml.notesSlide+xml"/>
  <Override PartName="/ppt/slides/slide12.xml" ContentType="application/vnd.openxmlformats-officedocument.presentationml.slide+xml"/>
  <Override PartName="/ppt/notesSlides/notesSlide11.xml" ContentType="application/vnd.openxmlformats-officedocument.presentationml.notesSlide+xml"/>
  <Override PartName="/ppt/slides/slide13.xml" ContentType="application/vnd.openxmlformats-officedocument.presentationml.slide+xml"/>
  <Override PartName="/ppt/notesSlides/notesSlide12.xml" ContentType="application/vnd.openxmlformats-officedocument.presentationml.notesSlide+xml"/>
  <Override PartName="/ppt/slides/slide14.xml" ContentType="application/vnd.openxmlformats-officedocument.presentationml.slide+xml"/>
  <Override PartName="/ppt/notesSlides/notesSlide13.xml" ContentType="application/vnd.openxmlformats-officedocument.presentationml.notesSlide+xml"/>
  <Override PartName="/ppt/slides/slide15.xml" ContentType="application/vnd.openxmlformats-officedocument.presentationml.slide+xml"/>
  <Override PartName="/ppt/notesSlides/notesSlide14.xml" ContentType="application/vnd.openxmlformats-officedocument.presentationml.notesSlide+xml"/>
  <Override PartName="/ppt/slides/slide16.xml" ContentType="application/vnd.openxmlformats-officedocument.presentationml.slide+xml"/>
  <Override PartName="/ppt/notesSlides/notesSlide15.xml" ContentType="application/vnd.openxmlformats-officedocument.presentationml.notesSlide+xml"/>
  <Override PartName="/ppt/slides/slide17.xml" ContentType="application/vnd.openxmlformats-officedocument.presentationml.slide+xml"/>
  <Override PartName="/ppt/notesSlides/notesSlide16.xml" ContentType="application/vnd.openxmlformats-officedocument.presentationml.notes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s>
</file>

<file path=ppt/presentation.xml><?xml version="1.0" encoding="utf-8"?>
<p:presentation xmlns:p="http://schemas.openxmlformats.org/presentationml/2006/main" xmlns:r="http://schemas.openxmlformats.org/officeDocument/2006/relationships" xmlns:a="http://schemas.openxmlformats.org/drawingml/2006/main" saveSubsetFonts="1">
  <p:sldMasterIdLst>
    <p:sldMasterId id="2147483648" r:id="rId1"/>
  </p:sldMasterIdLst>
  <p:notesMasterIdLst>
    <p:notesMasterId r:id="rId2"/>
  </p:notesMasterIdLst>
  <p:sldIdLst>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type="screen4x3" cy="6858000" cx="9144000"/>
  <p:notesSz cx="6858000" cy="9144000"/>
  <p:defaultText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20" Type="http://schemas.openxmlformats.org/officeDocument/2006/relationships/tableStyles" Target="tableStyles.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99" name=""/>
        <p:cNvGrpSpPr/>
        <p:nvPr/>
      </p:nvGrpSpPr>
      <p:grpSpPr>
        <a:xfrm>
          <a:off x="0" y="0"/>
          <a:ext cx="0" cy="0"/>
          <a:chOff x="0" y="0"/>
          <a:chExt cx="0" cy="0"/>
        </a:xfrm>
      </p:grpSpPr>
      <p:sp>
        <p:nvSpPr>
          <p:cNvPr id="1048730" name="Header Placeholder 1"/>
          <p:cNvSpPr>
            <a:spLocks noGrp="1"/>
          </p:cNvSpPr>
          <p:nvPr>
            <p:ph type="hdr" sz="quarter"/>
          </p:nvPr>
        </p:nvSpPr>
        <p:spPr>
          <a:xfrm>
            <a:off x="0" y="0"/>
            <a:ext cx="2971800" cy="457200"/>
          </a:xfrm>
          <a:prstGeom prst="rect"/>
        </p:spPr>
        <p:txBody>
          <a:bodyPr bIns="45720" lIns="91440" rIns="91440" rtlCol="0" tIns="45720" vert="horz"/>
          <a:lstStyle>
            <a:lvl1pPr algn="l">
              <a:defRPr sz="1200"/>
            </a:lvl1pPr>
          </a:lstStyle>
          <a:p>
            <a:endParaRPr lang="en-GB"/>
          </a:p>
        </p:txBody>
      </p:sp>
      <p:sp>
        <p:nvSpPr>
          <p:cNvPr id="1048731" name="Date Placeholder 2"/>
          <p:cNvSpPr>
            <a:spLocks noGrp="1"/>
          </p:cNvSpPr>
          <p:nvPr>
            <p:ph type="dt" idx="1"/>
          </p:nvPr>
        </p:nvSpPr>
        <p:spPr>
          <a:xfrm>
            <a:off x="3884613" y="0"/>
            <a:ext cx="2971800" cy="457200"/>
          </a:xfrm>
          <a:prstGeom prst="rect"/>
        </p:spPr>
        <p:txBody>
          <a:bodyPr bIns="45720" lIns="91440" rIns="91440" rtlCol="0" tIns="45720" vert="horz"/>
          <a:lstStyle>
            <a:lvl1pPr algn="r">
              <a:defRPr sz="1200"/>
            </a:lvl1pPr>
          </a:lstStyle>
          <a:p>
            <a:fld id="{FB6C2846-6FDE-4469-ABEA-300CAF192804}" type="datetimeFigureOut">
              <a:rPr lang="en-GB" smtClean="0"/>
              <a:t>18/05/2020</a:t>
            </a:fld>
            <a:endParaRPr lang="en-GB"/>
          </a:p>
        </p:txBody>
      </p:sp>
      <p:sp>
        <p:nvSpPr>
          <p:cNvPr id="1048732" name="Slide Image Placeholder 3"/>
          <p:cNvSpPr>
            <a:spLocks noChangeAspect="1" noRot="1" noGrp="1"/>
          </p:cNvSpPr>
          <p:nvPr>
            <p:ph type="sldImg" idx="2"/>
          </p:nvPr>
        </p:nvSpPr>
        <p:spPr>
          <a:xfrm>
            <a:off x="1143000" y="685800"/>
            <a:ext cx="4572000" cy="3429000"/>
          </a:xfrm>
          <a:prstGeom prst="rect"/>
          <a:noFill/>
          <a:ln w="12700">
            <a:solidFill>
              <a:prstClr val="black"/>
            </a:solidFill>
          </a:ln>
        </p:spPr>
        <p:txBody>
          <a:bodyPr anchor="ctr" bIns="45720" lIns="91440" rIns="91440" rtlCol="0" tIns="45720" vert="horz"/>
          <a:p>
            <a:endParaRPr lang="en-GB"/>
          </a:p>
        </p:txBody>
      </p:sp>
      <p:sp>
        <p:nvSpPr>
          <p:cNvPr id="1048733" name="Notes Placeholder 4"/>
          <p:cNvSpPr>
            <a:spLocks noGrp="1"/>
          </p:cNvSpPr>
          <p:nvPr>
            <p:ph type="body" sz="quarter" idx="3"/>
          </p:nvPr>
        </p:nvSpPr>
        <p:spPr>
          <a:xfrm>
            <a:off x="685800" y="4343400"/>
            <a:ext cx="5486400" cy="4114800"/>
          </a:xfrm>
          <a:prstGeom prst="rect"/>
        </p:spPr>
        <p:txBody>
          <a:bodyPr bIns="45720" lIns="91440" rIns="91440" rtlCol="0" tIns="45720" vert="horz"/>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1048734" name="Footer Placeholder 5"/>
          <p:cNvSpPr>
            <a:spLocks noGrp="1"/>
          </p:cNvSpPr>
          <p:nvPr>
            <p:ph type="ftr" sz="quarter" idx="4"/>
          </p:nvPr>
        </p:nvSpPr>
        <p:spPr>
          <a:xfrm>
            <a:off x="0" y="8685213"/>
            <a:ext cx="2971800" cy="457200"/>
          </a:xfrm>
          <a:prstGeom prst="rect"/>
        </p:spPr>
        <p:txBody>
          <a:bodyPr anchor="b" bIns="45720" lIns="91440" rIns="91440" rtlCol="0" tIns="45720" vert="horz"/>
          <a:lstStyle>
            <a:lvl1pPr algn="l">
              <a:defRPr sz="1200"/>
            </a:lvl1pPr>
          </a:lstStyle>
          <a:p>
            <a:endParaRPr lang="en-GB"/>
          </a:p>
        </p:txBody>
      </p:sp>
      <p:sp>
        <p:nvSpPr>
          <p:cNvPr id="1048735" name="Slide Number Placeholder 6"/>
          <p:cNvSpPr>
            <a:spLocks noGrp="1"/>
          </p:cNvSpPr>
          <p:nvPr>
            <p:ph type="sldNum" sz="quarter" idx="5"/>
          </p:nvPr>
        </p:nvSpPr>
        <p:spPr>
          <a:xfrm>
            <a:off x="3884613" y="8685213"/>
            <a:ext cx="2971800" cy="457200"/>
          </a:xfrm>
          <a:prstGeom prst="rect"/>
        </p:spPr>
        <p:txBody>
          <a:bodyPr anchor="b" bIns="45720" lIns="91440" rIns="91440" rtlCol="0" tIns="45720" vert="horz"/>
          <a:lstStyle>
            <a:lvl1pPr algn="r">
              <a:defRPr sz="1200"/>
            </a:lvl1pPr>
          </a:lstStyle>
          <a:p>
            <a:fld id="{AF6C4035-14C5-464A-85E0-9E302B101264}" type="slidenum">
              <a:rPr lang="en-GB" smtClean="0"/>
              <a:t>‹#›</a:t>
            </a:fld>
            <a:endParaRPr lang="en-GB"/>
          </a:p>
        </p:txBody>
      </p:sp>
    </p:spTree>
  </p:cSld>
  <p:clrMap accent1="accent1" accent2="accent2" accent3="accent3" accent4="accent4" accent5="accent5" accent6="accent6" bg1="lt1" bg2="lt2" tx1="dk1" tx2="dk2" hlink="hlink" folHlink="folHlink"/>
  <p:notesStyle>
    <a:lvl1pPr algn="l" defTabSz="914400" eaLnBrk="1" hangingPunct="1" latinLnBrk="0" marL="0" rtl="0">
      <a:defRPr sz="1200" kern="1200">
        <a:solidFill>
          <a:schemeClr val="tx1"/>
        </a:solidFill>
        <a:latin typeface="+mn-lt"/>
        <a:ea typeface="+mn-ea"/>
        <a:cs typeface="+mn-cs"/>
      </a:defRPr>
    </a:lvl1pPr>
    <a:lvl2pPr algn="l" defTabSz="914400" eaLnBrk="1" hangingPunct="1" latinLnBrk="0" marL="457200" rtl="0">
      <a:defRPr sz="1200" kern="1200">
        <a:solidFill>
          <a:schemeClr val="tx1"/>
        </a:solidFill>
        <a:latin typeface="+mn-lt"/>
        <a:ea typeface="+mn-ea"/>
        <a:cs typeface="+mn-cs"/>
      </a:defRPr>
    </a:lvl2pPr>
    <a:lvl3pPr algn="l" defTabSz="914400" eaLnBrk="1" hangingPunct="1" latinLnBrk="0" marL="914400" rtl="0">
      <a:defRPr sz="1200" kern="1200">
        <a:solidFill>
          <a:schemeClr val="tx1"/>
        </a:solidFill>
        <a:latin typeface="+mn-lt"/>
        <a:ea typeface="+mn-ea"/>
        <a:cs typeface="+mn-cs"/>
      </a:defRPr>
    </a:lvl3pPr>
    <a:lvl4pPr algn="l" defTabSz="914400" eaLnBrk="1" hangingPunct="1" latinLnBrk="0" marL="1371600" rtl="0">
      <a:defRPr sz="1200" kern="1200">
        <a:solidFill>
          <a:schemeClr val="tx1"/>
        </a:solidFill>
        <a:latin typeface="+mn-lt"/>
        <a:ea typeface="+mn-ea"/>
        <a:cs typeface="+mn-cs"/>
      </a:defRPr>
    </a:lvl4pPr>
    <a:lvl5pPr algn="l" defTabSz="914400" eaLnBrk="1" hangingPunct="1" latinLnBrk="0" marL="1828800" rtl="0">
      <a:defRPr sz="1200" kern="1200">
        <a:solidFill>
          <a:schemeClr val="tx1"/>
        </a:solidFill>
        <a:latin typeface="+mn-lt"/>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8" name=""/>
        <p:cNvGrpSpPr/>
        <p:nvPr/>
      </p:nvGrpSpPr>
      <p:grpSpPr>
        <a:xfrm>
          <a:off x="0" y="0"/>
          <a:ext cx="0" cy="0"/>
          <a:chOff x="0" y="0"/>
          <a:chExt cx="0" cy="0"/>
        </a:xfrm>
      </p:grpSpPr>
      <p:sp>
        <p:nvSpPr>
          <p:cNvPr id="1048598" name="Slide Image Placeholder 1"/>
          <p:cNvSpPr>
            <a:spLocks noChangeAspect="1" noRot="1" noGrp="1"/>
          </p:cNvSpPr>
          <p:nvPr>
            <p:ph type="sldImg"/>
          </p:nvPr>
        </p:nvSpPr>
        <p:spPr/>
      </p:sp>
      <p:sp>
        <p:nvSpPr>
          <p:cNvPr id="1048599" name="Notes Placeholder 2"/>
          <p:cNvSpPr>
            <a:spLocks noGrp="1"/>
          </p:cNvSpPr>
          <p:nvPr>
            <p:ph type="body" idx="1"/>
          </p:nvPr>
        </p:nvSpPr>
        <p:spPr/>
        <p:txBody>
          <a:bodyPr/>
          <a:p>
            <a:r>
              <a:rPr dirty="0" lang="en-US" smtClean="0"/>
              <a:t>Planned Parenthood</a:t>
            </a:r>
            <a:r>
              <a:rPr baseline="0" dirty="0" lang="en-US" smtClean="0"/>
              <a:t> is a health agency that provides reproduction support for planned parenthood not only in New York City but across the country. The services offered have been included in this slide with the main targeted population being female adults within the age of reproduction. Through the </a:t>
            </a:r>
            <a:r>
              <a:rPr baseline="0" dirty="0" lang="en-US" err="1" smtClean="0"/>
              <a:t>telehealth</a:t>
            </a:r>
            <a:r>
              <a:rPr baseline="0" dirty="0" lang="en-US" smtClean="0"/>
              <a:t> services, the agency is able to reach to wider population outside the New York City. </a:t>
            </a:r>
            <a:endParaRPr dirty="0" lang="en-GB"/>
          </a:p>
        </p:txBody>
      </p:sp>
      <p:sp>
        <p:nvSpPr>
          <p:cNvPr id="1048600" name="Slide Number Placeholder 3"/>
          <p:cNvSpPr>
            <a:spLocks noGrp="1"/>
          </p:cNvSpPr>
          <p:nvPr>
            <p:ph type="sldNum" sz="quarter" idx="10"/>
          </p:nvPr>
        </p:nvSpPr>
        <p:spPr/>
        <p:txBody>
          <a:bodyPr/>
          <a:p>
            <a:fld id="{AF6C4035-14C5-464A-85E0-9E302B101264}" type="slidenum">
              <a:rPr lang="en-GB" smtClean="0"/>
              <a:t>2</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41" name=""/>
        <p:cNvGrpSpPr/>
        <p:nvPr/>
      </p:nvGrpSpPr>
      <p:grpSpPr>
        <a:xfrm>
          <a:off x="0" y="0"/>
          <a:ext cx="0" cy="0"/>
          <a:chOff x="0" y="0"/>
          <a:chExt cx="0" cy="0"/>
        </a:xfrm>
      </p:grpSpPr>
      <p:sp>
        <p:nvSpPr>
          <p:cNvPr id="1048603" name="Slide Image Placeholder 1"/>
          <p:cNvSpPr>
            <a:spLocks noChangeAspect="1" noRot="1" noGrp="1"/>
          </p:cNvSpPr>
          <p:nvPr>
            <p:ph type="sldImg"/>
          </p:nvPr>
        </p:nvSpPr>
        <p:spPr/>
      </p:sp>
      <p:sp>
        <p:nvSpPr>
          <p:cNvPr id="1048604" name="Notes Placeholder 2"/>
          <p:cNvSpPr>
            <a:spLocks noGrp="1"/>
          </p:cNvSpPr>
          <p:nvPr>
            <p:ph type="body" idx="1"/>
          </p:nvPr>
        </p:nvSpPr>
        <p:spPr/>
        <p:txBody>
          <a:bodyPr/>
          <a:p>
            <a:r>
              <a:rPr dirty="0" lang="en-US" smtClean="0"/>
              <a:t>Planned</a:t>
            </a:r>
            <a:r>
              <a:rPr baseline="0" dirty="0" lang="en-US" smtClean="0"/>
              <a:t> Parenthood is a website that have significantly impacted the community in various ways. I have listed some of the impacts including improved reproductive health care in the community as the agency deals with reproductive problems or issues that many people face in the community. The contact information has also been provided. In relation to the course text, this agency’s purpose is related to the hormones and reproductive health concepts we learned in the text. </a:t>
            </a:r>
            <a:endParaRPr dirty="0" lang="en-GB"/>
          </a:p>
        </p:txBody>
      </p:sp>
      <p:sp>
        <p:nvSpPr>
          <p:cNvPr id="1048605" name="Slide Number Placeholder 3"/>
          <p:cNvSpPr>
            <a:spLocks noGrp="1"/>
          </p:cNvSpPr>
          <p:nvPr>
            <p:ph type="sldNum" sz="quarter" idx="10"/>
          </p:nvPr>
        </p:nvSpPr>
        <p:spPr/>
        <p:txBody>
          <a:bodyPr/>
          <a:p>
            <a:fld id="{AF6C4035-14C5-464A-85E0-9E302B101264}" type="slidenum">
              <a:rPr lang="en-GB" smtClean="0"/>
              <a:t>3</a:t>
            </a:fld>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44" name=""/>
        <p:cNvGrpSpPr/>
        <p:nvPr/>
      </p:nvGrpSpPr>
      <p:grpSpPr>
        <a:xfrm>
          <a:off x="0" y="0"/>
          <a:ext cx="0" cy="0"/>
          <a:chOff x="0" y="0"/>
          <a:chExt cx="0" cy="0"/>
        </a:xfrm>
      </p:grpSpPr>
      <p:sp>
        <p:nvSpPr>
          <p:cNvPr id="1048608" name="Slide Image Placeholder 1"/>
          <p:cNvSpPr>
            <a:spLocks noChangeAspect="1" noRot="1" noGrp="1"/>
          </p:cNvSpPr>
          <p:nvPr>
            <p:ph type="sldImg"/>
          </p:nvPr>
        </p:nvSpPr>
        <p:spPr/>
      </p:sp>
      <p:sp>
        <p:nvSpPr>
          <p:cNvPr id="1048609" name="Notes Placeholder 2"/>
          <p:cNvSpPr>
            <a:spLocks noGrp="1"/>
          </p:cNvSpPr>
          <p:nvPr>
            <p:ph type="body" idx="1"/>
          </p:nvPr>
        </p:nvSpPr>
        <p:spPr/>
        <p:txBody>
          <a:bodyPr/>
          <a:p>
            <a:r>
              <a:rPr dirty="0" lang="en-US" smtClean="0"/>
              <a:t>Pride for</a:t>
            </a:r>
            <a:r>
              <a:rPr baseline="0" dirty="0" lang="en-US" smtClean="0"/>
              <a:t> Youth (PFY) is a service agency that advocates for the rights of LGBTQ young people up to the age of 45 years. This agency has impacted the community by increasing awareness and teaching the community of the need to accept the diversity of sexuality of every member of the group. Furthermore, through the youth development programs and services, the agency has been able to empower the youths of this group of LGBTQ. The target population as mentioned in this slide comprises of young people belonging to the LGBTQ up to the age of 45 years. </a:t>
            </a:r>
            <a:endParaRPr dirty="0" lang="en-GB"/>
          </a:p>
        </p:txBody>
      </p:sp>
      <p:sp>
        <p:nvSpPr>
          <p:cNvPr id="1048610" name="Slide Number Placeholder 3"/>
          <p:cNvSpPr>
            <a:spLocks noGrp="1"/>
          </p:cNvSpPr>
          <p:nvPr>
            <p:ph type="sldNum" sz="quarter" idx="10"/>
          </p:nvPr>
        </p:nvSpPr>
        <p:spPr/>
        <p:txBody>
          <a:bodyPr/>
          <a:p>
            <a:fld id="{AF6C4035-14C5-464A-85E0-9E302B101264}" type="slidenum">
              <a:rPr lang="en-GB" smtClean="0"/>
              <a:t>4</a:t>
            </a:fld>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47" name=""/>
        <p:cNvGrpSpPr/>
        <p:nvPr/>
      </p:nvGrpSpPr>
      <p:grpSpPr>
        <a:xfrm>
          <a:off x="0" y="0"/>
          <a:ext cx="0" cy="0"/>
          <a:chOff x="0" y="0"/>
          <a:chExt cx="0" cy="0"/>
        </a:xfrm>
      </p:grpSpPr>
      <p:sp>
        <p:nvSpPr>
          <p:cNvPr id="1048613" name="Slide Image Placeholder 1"/>
          <p:cNvSpPr>
            <a:spLocks noChangeAspect="1" noRot="1" noGrp="1"/>
          </p:cNvSpPr>
          <p:nvPr>
            <p:ph type="sldImg"/>
          </p:nvPr>
        </p:nvSpPr>
        <p:spPr/>
      </p:sp>
      <p:sp>
        <p:nvSpPr>
          <p:cNvPr id="1048614" name="Notes Placeholder 2"/>
          <p:cNvSpPr>
            <a:spLocks noGrp="1"/>
          </p:cNvSpPr>
          <p:nvPr>
            <p:ph type="body" idx="1"/>
          </p:nvPr>
        </p:nvSpPr>
        <p:spPr/>
        <p:txBody>
          <a:bodyPr/>
          <a:p>
            <a:r>
              <a:rPr dirty="0" lang="en-US" smtClean="0"/>
              <a:t>PFY</a:t>
            </a:r>
            <a:r>
              <a:rPr baseline="0" dirty="0" lang="en-US" smtClean="0"/>
              <a:t> is an agency that advocates for the young people with sexual orientation issues ranging from gay to lesbianism. I have given the contact address for the agency, which is located in Long Island, New York. In relation to the course text, this agency’s purpose is related to the concepts of stress in chapter two and psychological health discussed in chapter three. </a:t>
            </a:r>
            <a:endParaRPr dirty="0" lang="en-GB"/>
          </a:p>
        </p:txBody>
      </p:sp>
      <p:sp>
        <p:nvSpPr>
          <p:cNvPr id="1048615" name="Slide Number Placeholder 3"/>
          <p:cNvSpPr>
            <a:spLocks noGrp="1"/>
          </p:cNvSpPr>
          <p:nvPr>
            <p:ph type="sldNum" sz="quarter" idx="10"/>
          </p:nvPr>
        </p:nvSpPr>
        <p:spPr/>
        <p:txBody>
          <a:bodyPr/>
          <a:p>
            <a:fld id="{AF6C4035-14C5-464A-85E0-9E302B101264}" type="slidenum">
              <a:rPr lang="en-GB" smtClean="0"/>
              <a:t>5</a:t>
            </a:fld>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50" name=""/>
        <p:cNvGrpSpPr/>
        <p:nvPr/>
      </p:nvGrpSpPr>
      <p:grpSpPr>
        <a:xfrm>
          <a:off x="0" y="0"/>
          <a:ext cx="0" cy="0"/>
          <a:chOff x="0" y="0"/>
          <a:chExt cx="0" cy="0"/>
        </a:xfrm>
      </p:grpSpPr>
      <p:sp>
        <p:nvSpPr>
          <p:cNvPr id="1048618" name="Slide Image Placeholder 1"/>
          <p:cNvSpPr>
            <a:spLocks noChangeAspect="1" noRot="1" noGrp="1"/>
          </p:cNvSpPr>
          <p:nvPr>
            <p:ph type="sldImg"/>
          </p:nvPr>
        </p:nvSpPr>
        <p:spPr/>
      </p:sp>
      <p:sp>
        <p:nvSpPr>
          <p:cNvPr id="1048619" name="Notes Placeholder 2"/>
          <p:cNvSpPr>
            <a:spLocks noGrp="1"/>
          </p:cNvSpPr>
          <p:nvPr>
            <p:ph type="body" idx="1"/>
          </p:nvPr>
        </p:nvSpPr>
        <p:spPr/>
        <p:txBody>
          <a:bodyPr/>
          <a:p>
            <a:r>
              <a:rPr dirty="0" lang="en-US" smtClean="0"/>
              <a:t>As health problems continue</a:t>
            </a:r>
            <a:r>
              <a:rPr baseline="0" dirty="0" lang="en-US" smtClean="0"/>
              <a:t> to affect many people, organizations like </a:t>
            </a:r>
            <a:r>
              <a:rPr baseline="0" dirty="0" lang="en-US" err="1" smtClean="0"/>
              <a:t>LiveOnNY</a:t>
            </a:r>
            <a:r>
              <a:rPr baseline="0" dirty="0" lang="en-US" smtClean="0"/>
              <a:t> have come in to assist people by procuring organs and tissues that they need to continue living on. There is no specific target group, but the agency focuses on the all New York state citizens, both who wish to donate organs and tissues as well as those who need the organs and tissues. The impact to the community is immense as listed in this slide. For example, the agency has enhanced awareness about the power to donate by teaching the community on the need to help others to continue living. </a:t>
            </a:r>
            <a:endParaRPr dirty="0" lang="en-GB"/>
          </a:p>
        </p:txBody>
      </p:sp>
      <p:sp>
        <p:nvSpPr>
          <p:cNvPr id="1048620" name="Slide Number Placeholder 3"/>
          <p:cNvSpPr>
            <a:spLocks noGrp="1"/>
          </p:cNvSpPr>
          <p:nvPr>
            <p:ph type="sldNum" sz="quarter" idx="10"/>
          </p:nvPr>
        </p:nvSpPr>
        <p:spPr/>
        <p:txBody>
          <a:bodyPr/>
          <a:p>
            <a:fld id="{AF6C4035-14C5-464A-85E0-9E302B101264}" type="slidenum">
              <a:rPr lang="en-GB" smtClean="0"/>
              <a:t>6</a:t>
            </a:fld>
            <a:endParaRPr lang="en-GB"/>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53" name=""/>
        <p:cNvGrpSpPr/>
        <p:nvPr/>
      </p:nvGrpSpPr>
      <p:grpSpPr>
        <a:xfrm>
          <a:off x="0" y="0"/>
          <a:ext cx="0" cy="0"/>
          <a:chOff x="0" y="0"/>
          <a:chExt cx="0" cy="0"/>
        </a:xfrm>
      </p:grpSpPr>
      <p:sp>
        <p:nvSpPr>
          <p:cNvPr id="1048623" name="Slide Image Placeholder 1"/>
          <p:cNvSpPr>
            <a:spLocks noChangeAspect="1" noRot="1" noGrp="1"/>
          </p:cNvSpPr>
          <p:nvPr>
            <p:ph type="sldImg"/>
          </p:nvPr>
        </p:nvSpPr>
        <p:spPr/>
      </p:sp>
      <p:sp>
        <p:nvSpPr>
          <p:cNvPr id="1048624" name="Notes Placeholder 2"/>
          <p:cNvSpPr>
            <a:spLocks noGrp="1"/>
          </p:cNvSpPr>
          <p:nvPr>
            <p:ph type="body" idx="1"/>
          </p:nvPr>
        </p:nvSpPr>
        <p:spPr/>
        <p:txBody>
          <a:bodyPr/>
          <a:p>
            <a:r>
              <a:rPr dirty="0" lang="en-US" smtClean="0"/>
              <a:t>This slide has given the contact information</a:t>
            </a:r>
            <a:r>
              <a:rPr baseline="0" dirty="0" lang="en-US" smtClean="0"/>
              <a:t> of the </a:t>
            </a:r>
            <a:r>
              <a:rPr baseline="0" dirty="0" lang="en-US" err="1" smtClean="0"/>
              <a:t>LiveOnNY</a:t>
            </a:r>
            <a:r>
              <a:rPr baseline="0" dirty="0" lang="en-US" smtClean="0"/>
              <a:t> agency. As a private and nonprofit organization, </a:t>
            </a:r>
            <a:r>
              <a:rPr baseline="0" dirty="0" lang="en-US" err="1" smtClean="0"/>
              <a:t>LiveOnNY</a:t>
            </a:r>
            <a:r>
              <a:rPr baseline="0" dirty="0" lang="en-US" smtClean="0"/>
              <a:t> provides many people with the opportunity to continue living through procurement of organs and tissues that can facilitate their continuance of life. In relation to the course text, this agency’s purpose is related to the cardiovascular issues discussed in chapter 13 of the text. Furthermore, it also relates to challenge of aging in chapter 18. Old people are prone to diseases that may cause organ failure. Through organ donations, </a:t>
            </a:r>
            <a:r>
              <a:rPr baseline="0" dirty="0" lang="en-US" err="1" smtClean="0"/>
              <a:t>LiveOnNY</a:t>
            </a:r>
            <a:r>
              <a:rPr baseline="0" dirty="0" lang="en-US" smtClean="0"/>
              <a:t> continue to give these people a chance to be with their loved ones. </a:t>
            </a:r>
            <a:endParaRPr dirty="0" lang="en-GB"/>
          </a:p>
        </p:txBody>
      </p:sp>
      <p:sp>
        <p:nvSpPr>
          <p:cNvPr id="1048625" name="Slide Number Placeholder 3"/>
          <p:cNvSpPr>
            <a:spLocks noGrp="1"/>
          </p:cNvSpPr>
          <p:nvPr>
            <p:ph type="sldNum" sz="quarter" idx="10"/>
          </p:nvPr>
        </p:nvSpPr>
        <p:spPr/>
        <p:txBody>
          <a:bodyPr/>
          <a:p>
            <a:fld id="{AF6C4035-14C5-464A-85E0-9E302B101264}" type="slidenum">
              <a:rPr lang="en-GB" smtClean="0"/>
              <a:t>7</a:t>
            </a:fld>
            <a:endParaRPr lang="en-GB"/>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56" name=""/>
        <p:cNvGrpSpPr/>
        <p:nvPr/>
      </p:nvGrpSpPr>
      <p:grpSpPr>
        <a:xfrm>
          <a:off x="0" y="0"/>
          <a:ext cx="0" cy="0"/>
          <a:chOff x="0" y="0"/>
          <a:chExt cx="0" cy="0"/>
        </a:xfrm>
      </p:grpSpPr>
      <p:sp>
        <p:nvSpPr>
          <p:cNvPr id="1048628" name="Slide Image Placeholder 1"/>
          <p:cNvSpPr>
            <a:spLocks noChangeAspect="1" noRot="1" noGrp="1"/>
          </p:cNvSpPr>
          <p:nvPr>
            <p:ph type="sldImg"/>
          </p:nvPr>
        </p:nvSpPr>
        <p:spPr/>
      </p:sp>
      <p:sp>
        <p:nvSpPr>
          <p:cNvPr id="1048629" name="Notes Placeholder 2"/>
          <p:cNvSpPr>
            <a:spLocks noGrp="1"/>
          </p:cNvSpPr>
          <p:nvPr>
            <p:ph type="body" idx="1"/>
          </p:nvPr>
        </p:nvSpPr>
        <p:spPr/>
        <p:txBody>
          <a:bodyPr/>
          <a:p>
            <a:r>
              <a:rPr dirty="0" lang="en-US" smtClean="0"/>
              <a:t>Breast</a:t>
            </a:r>
            <a:r>
              <a:rPr baseline="0" dirty="0" lang="en-US" smtClean="0"/>
              <a:t> cancer is becoming a major health concern among the youths and young women. Maurer Foundation was started in 1995 with the aim of reducing breast cancer fatalities through advocating for early detection and risk reduction. Also, through breast health education programs, the agency has managed to caution people on preventive measures which include healthy lifestyle. </a:t>
            </a:r>
            <a:endParaRPr dirty="0" lang="en-GB"/>
          </a:p>
        </p:txBody>
      </p:sp>
      <p:sp>
        <p:nvSpPr>
          <p:cNvPr id="1048630" name="Slide Number Placeholder 3"/>
          <p:cNvSpPr>
            <a:spLocks noGrp="1"/>
          </p:cNvSpPr>
          <p:nvPr>
            <p:ph type="sldNum" sz="quarter" idx="10"/>
          </p:nvPr>
        </p:nvSpPr>
        <p:spPr/>
        <p:txBody>
          <a:bodyPr/>
          <a:p>
            <a:fld id="{AF6C4035-14C5-464A-85E0-9E302B101264}" type="slidenum">
              <a:rPr lang="en-GB" smtClean="0"/>
              <a:t>8</a:t>
            </a:fld>
            <a:endParaRPr lang="en-GB"/>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59" name=""/>
        <p:cNvGrpSpPr/>
        <p:nvPr/>
      </p:nvGrpSpPr>
      <p:grpSpPr>
        <a:xfrm>
          <a:off x="0" y="0"/>
          <a:ext cx="0" cy="0"/>
          <a:chOff x="0" y="0"/>
          <a:chExt cx="0" cy="0"/>
        </a:xfrm>
      </p:grpSpPr>
      <p:sp>
        <p:nvSpPr>
          <p:cNvPr id="1048633" name="Slide Image Placeholder 1"/>
          <p:cNvSpPr>
            <a:spLocks noChangeAspect="1" noRot="1" noGrp="1"/>
          </p:cNvSpPr>
          <p:nvPr>
            <p:ph type="sldImg"/>
          </p:nvPr>
        </p:nvSpPr>
        <p:spPr/>
      </p:sp>
      <p:sp>
        <p:nvSpPr>
          <p:cNvPr id="1048634" name="Notes Placeholder 2"/>
          <p:cNvSpPr>
            <a:spLocks noGrp="1"/>
          </p:cNvSpPr>
          <p:nvPr>
            <p:ph type="body" idx="1"/>
          </p:nvPr>
        </p:nvSpPr>
        <p:spPr/>
        <p:txBody>
          <a:bodyPr/>
          <a:p>
            <a:r>
              <a:rPr dirty="0" lang="en-US" smtClean="0"/>
              <a:t>This</a:t>
            </a:r>
            <a:r>
              <a:rPr baseline="0" dirty="0" lang="en-US" smtClean="0"/>
              <a:t> agency deals with many issues discussed in the course text. For instance, in chapter one, taking charge of one’s health, the author discusses how personal health behavior can affect or influence an individual’s wellness. As such, Maurer Foundation’s purpose is in line with this chapter as it advocates for healthy lifestyle and behavior that can reduce the risk of getting breast cancer. </a:t>
            </a:r>
            <a:endParaRPr dirty="0" lang="en-GB"/>
          </a:p>
        </p:txBody>
      </p:sp>
      <p:sp>
        <p:nvSpPr>
          <p:cNvPr id="1048635" name="Slide Number Placeholder 3"/>
          <p:cNvSpPr>
            <a:spLocks noGrp="1"/>
          </p:cNvSpPr>
          <p:nvPr>
            <p:ph type="sldNum" sz="quarter" idx="10"/>
          </p:nvPr>
        </p:nvSpPr>
        <p:spPr/>
        <p:txBody>
          <a:bodyPr/>
          <a:p>
            <a:fld id="{AF6C4035-14C5-464A-85E0-9E302B101264}" type="slidenum">
              <a:rPr lang="en-GB" smtClean="0"/>
              <a:t>9</a:t>
            </a:fld>
            <a:endParaRPr lang="en-GB"/>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62" name=""/>
        <p:cNvGrpSpPr/>
        <p:nvPr/>
      </p:nvGrpSpPr>
      <p:grpSpPr>
        <a:xfrm>
          <a:off x="0" y="0"/>
          <a:ext cx="0" cy="0"/>
          <a:chOff x="0" y="0"/>
          <a:chExt cx="0" cy="0"/>
        </a:xfrm>
      </p:grpSpPr>
      <p:sp>
        <p:nvSpPr>
          <p:cNvPr id="1048638" name="Slide Image Placeholder 1"/>
          <p:cNvSpPr>
            <a:spLocks noChangeAspect="1" noRot="1" noGrp="1"/>
          </p:cNvSpPr>
          <p:nvPr>
            <p:ph type="sldImg"/>
          </p:nvPr>
        </p:nvSpPr>
        <p:spPr/>
      </p:sp>
      <p:sp>
        <p:nvSpPr>
          <p:cNvPr id="1048639" name="Notes Placeholder 2"/>
          <p:cNvSpPr>
            <a:spLocks noGrp="1"/>
          </p:cNvSpPr>
          <p:nvPr>
            <p:ph type="body" idx="1"/>
          </p:nvPr>
        </p:nvSpPr>
        <p:spPr/>
        <p:txBody>
          <a:bodyPr/>
          <a:p>
            <a:r>
              <a:rPr dirty="0" lang="en-US" smtClean="0"/>
              <a:t>No one wishes to be</a:t>
            </a:r>
            <a:r>
              <a:rPr baseline="0" dirty="0" lang="en-US" smtClean="0"/>
              <a:t> left alone to struggle after retirement. Also, no one wishes to be a burden to others. As such, FCA has been helping the community in Mineola County deal with the social service problems including taking care of the elderly as well as impacting sense of responsibility in the members of the community. Also, through the rehabilitation services, FCA has been able to assist many people end their addiction problems. The agency has also been providing mental health services for children in Mineola. </a:t>
            </a:r>
            <a:endParaRPr dirty="0" lang="en-GB"/>
          </a:p>
        </p:txBody>
      </p:sp>
      <p:sp>
        <p:nvSpPr>
          <p:cNvPr id="1048640" name="Slide Number Placeholder 3"/>
          <p:cNvSpPr>
            <a:spLocks noGrp="1"/>
          </p:cNvSpPr>
          <p:nvPr>
            <p:ph type="sldNum" sz="quarter" idx="10"/>
          </p:nvPr>
        </p:nvSpPr>
        <p:spPr/>
        <p:txBody>
          <a:bodyPr/>
          <a:p>
            <a:fld id="{AF6C4035-14C5-464A-85E0-9E302B101264}" type="slidenum">
              <a:rPr lang="en-GB" smtClean="0"/>
              <a:t>10</a:t>
            </a:fld>
            <a:endParaRPr lang="en-GB"/>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643" name="Slide Image Placeholder 1"/>
          <p:cNvSpPr>
            <a:spLocks noChangeAspect="1" noRot="1" noGrp="1"/>
          </p:cNvSpPr>
          <p:nvPr>
            <p:ph type="sldImg"/>
          </p:nvPr>
        </p:nvSpPr>
        <p:spPr/>
      </p:sp>
      <p:sp>
        <p:nvSpPr>
          <p:cNvPr id="1048644" name="Notes Placeholder 2"/>
          <p:cNvSpPr>
            <a:spLocks noGrp="1"/>
          </p:cNvSpPr>
          <p:nvPr>
            <p:ph type="body" idx="1"/>
          </p:nvPr>
        </p:nvSpPr>
        <p:spPr/>
        <p:txBody>
          <a:bodyPr/>
          <a:p>
            <a:r>
              <a:rPr dirty="0" lang="en-US" smtClean="0"/>
              <a:t>Families are struggling</a:t>
            </a:r>
            <a:r>
              <a:rPr baseline="0" dirty="0" lang="en-US" smtClean="0"/>
              <a:t> with many issues ranging from addiction to drugs and alcohol to neglect that may cause psychological disorders, especially among young children. FCA provides families with counseling services for those with addiction problems as well as mental health services for children. This relates to chapter one and eight of the course text; psychological disorders and drug use and addiction respectively. This improves the sense of responsibility in families. </a:t>
            </a:r>
            <a:endParaRPr dirty="0" lang="en-GB"/>
          </a:p>
        </p:txBody>
      </p:sp>
      <p:sp>
        <p:nvSpPr>
          <p:cNvPr id="1048645" name="Slide Number Placeholder 3"/>
          <p:cNvSpPr>
            <a:spLocks noGrp="1"/>
          </p:cNvSpPr>
          <p:nvPr>
            <p:ph type="sldNum" sz="quarter" idx="10"/>
          </p:nvPr>
        </p:nvSpPr>
        <p:spPr/>
        <p:txBody>
          <a:bodyPr/>
          <a:p>
            <a:fld id="{AF6C4035-14C5-464A-85E0-9E302B101264}" type="slidenum">
              <a:rPr lang="en-GB" smtClean="0"/>
              <a:t>11</a:t>
            </a:fld>
            <a:endParaRPr lang="en-GB"/>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68" name=""/>
        <p:cNvGrpSpPr/>
        <p:nvPr/>
      </p:nvGrpSpPr>
      <p:grpSpPr>
        <a:xfrm>
          <a:off x="0" y="0"/>
          <a:ext cx="0" cy="0"/>
          <a:chOff x="0" y="0"/>
          <a:chExt cx="0" cy="0"/>
        </a:xfrm>
      </p:grpSpPr>
      <p:sp>
        <p:nvSpPr>
          <p:cNvPr id="1048648" name="Slide Image Placeholder 1"/>
          <p:cNvSpPr>
            <a:spLocks noChangeAspect="1" noRot="1" noGrp="1"/>
          </p:cNvSpPr>
          <p:nvPr>
            <p:ph type="sldImg"/>
          </p:nvPr>
        </p:nvSpPr>
        <p:spPr/>
      </p:sp>
      <p:sp>
        <p:nvSpPr>
          <p:cNvPr id="1048649" name="Notes Placeholder 2"/>
          <p:cNvSpPr>
            <a:spLocks noGrp="1"/>
          </p:cNvSpPr>
          <p:nvPr>
            <p:ph type="body" idx="1"/>
          </p:nvPr>
        </p:nvSpPr>
        <p:spPr/>
        <p:txBody>
          <a:bodyPr/>
          <a:p>
            <a:r>
              <a:rPr dirty="0" lang="en-US" smtClean="0"/>
              <a:t>Every</a:t>
            </a:r>
            <a:r>
              <a:rPr baseline="0" dirty="0" lang="en-US" smtClean="0"/>
              <a:t> family wants to live with their loved ones for as long as they can. Children with disabilities often find it difficult to relate with other people. Organizations like EPIC have designed programs to help children with mental and developmental challenges experience life just like everyone else in the community. As such, the agency has significantly assisted in improving social care services to the elderly and children with disabilities. Through mental health clinics, EPIC further provides caregivers and parents innovative ways to manage disability conditions. </a:t>
            </a:r>
            <a:endParaRPr dirty="0" lang="en-GB"/>
          </a:p>
        </p:txBody>
      </p:sp>
      <p:sp>
        <p:nvSpPr>
          <p:cNvPr id="1048650" name="Slide Number Placeholder 3"/>
          <p:cNvSpPr>
            <a:spLocks noGrp="1"/>
          </p:cNvSpPr>
          <p:nvPr>
            <p:ph type="sldNum" sz="quarter" idx="10"/>
          </p:nvPr>
        </p:nvSpPr>
        <p:spPr/>
        <p:txBody>
          <a:bodyPr/>
          <a:p>
            <a:fld id="{AF6C4035-14C5-464A-85E0-9E302B101264}" type="slidenum">
              <a:rPr lang="en-GB" smtClean="0"/>
              <a:t>12</a:t>
            </a:fld>
            <a:endParaRPr lang="en-GB"/>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71" name=""/>
        <p:cNvGrpSpPr/>
        <p:nvPr/>
      </p:nvGrpSpPr>
      <p:grpSpPr>
        <a:xfrm>
          <a:off x="0" y="0"/>
          <a:ext cx="0" cy="0"/>
          <a:chOff x="0" y="0"/>
          <a:chExt cx="0" cy="0"/>
        </a:xfrm>
      </p:grpSpPr>
      <p:sp>
        <p:nvSpPr>
          <p:cNvPr id="1048653" name="Slide Image Placeholder 1"/>
          <p:cNvSpPr>
            <a:spLocks noChangeAspect="1" noRot="1" noGrp="1"/>
          </p:cNvSpPr>
          <p:nvPr>
            <p:ph type="sldImg"/>
          </p:nvPr>
        </p:nvSpPr>
        <p:spPr/>
      </p:sp>
      <p:sp>
        <p:nvSpPr>
          <p:cNvPr id="1048654" name="Notes Placeholder 2"/>
          <p:cNvSpPr>
            <a:spLocks noGrp="1"/>
          </p:cNvSpPr>
          <p:nvPr>
            <p:ph type="body" idx="1"/>
          </p:nvPr>
        </p:nvSpPr>
        <p:spPr/>
        <p:txBody>
          <a:bodyPr/>
          <a:p>
            <a:r>
              <a:rPr dirty="0" lang="en-US" smtClean="0"/>
              <a:t>Psychological</a:t>
            </a:r>
            <a:r>
              <a:rPr baseline="0" dirty="0" lang="en-US" smtClean="0"/>
              <a:t> disorders can include anxiety disorders, mood disorders, schizophrenia, and attention-deficit as well as hyperactivity disorders. These disorders discussed in chapter 3 of the text relates to the services that EPIC agency provides. Children are prone to these conditions and that is why EPIC focuses on children’s mental health and wellness through mental health clinics and child guidance centers. </a:t>
            </a:r>
            <a:endParaRPr dirty="0" lang="en-GB"/>
          </a:p>
        </p:txBody>
      </p:sp>
      <p:sp>
        <p:nvSpPr>
          <p:cNvPr id="1048655" name="Slide Number Placeholder 3"/>
          <p:cNvSpPr>
            <a:spLocks noGrp="1"/>
          </p:cNvSpPr>
          <p:nvPr>
            <p:ph type="sldNum" sz="quarter" idx="10"/>
          </p:nvPr>
        </p:nvSpPr>
        <p:spPr/>
        <p:txBody>
          <a:bodyPr/>
          <a:p>
            <a:fld id="{AF6C4035-14C5-464A-85E0-9E302B101264}" type="slidenum">
              <a:rPr lang="en-GB" smtClean="0"/>
              <a:t>13</a:t>
            </a:fld>
            <a:endParaRPr lang="en-GB"/>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74" name=""/>
        <p:cNvGrpSpPr/>
        <p:nvPr/>
      </p:nvGrpSpPr>
      <p:grpSpPr>
        <a:xfrm>
          <a:off x="0" y="0"/>
          <a:ext cx="0" cy="0"/>
          <a:chOff x="0" y="0"/>
          <a:chExt cx="0" cy="0"/>
        </a:xfrm>
      </p:grpSpPr>
      <p:sp>
        <p:nvSpPr>
          <p:cNvPr id="1048658" name="Slide Image Placeholder 1"/>
          <p:cNvSpPr>
            <a:spLocks noChangeAspect="1" noRot="1" noGrp="1"/>
          </p:cNvSpPr>
          <p:nvPr>
            <p:ph type="sldImg"/>
          </p:nvPr>
        </p:nvSpPr>
        <p:spPr/>
      </p:sp>
      <p:sp>
        <p:nvSpPr>
          <p:cNvPr id="1048659" name="Notes Placeholder 2"/>
          <p:cNvSpPr>
            <a:spLocks noGrp="1"/>
          </p:cNvSpPr>
          <p:nvPr>
            <p:ph type="body" idx="1"/>
          </p:nvPr>
        </p:nvSpPr>
        <p:spPr/>
        <p:txBody>
          <a:bodyPr/>
          <a:p>
            <a:r>
              <a:rPr dirty="0" lang="en-US" smtClean="0"/>
              <a:t>Hope</a:t>
            </a:r>
            <a:r>
              <a:rPr baseline="0" dirty="0" lang="en-US" smtClean="0"/>
              <a:t> for Youth is an organization that recognizes the challenges that family faces ranging from runway and homeless to the families who need children to love. As such, the agency’s role is to link those who need children with the children who need a home or shelter. This has improved the lives and family relationships of community members. Furthermore, it has also improved sense of responsibility among runways through character development.</a:t>
            </a:r>
            <a:endParaRPr dirty="0" lang="en-GB"/>
          </a:p>
        </p:txBody>
      </p:sp>
      <p:sp>
        <p:nvSpPr>
          <p:cNvPr id="1048660" name="Slide Number Placeholder 3"/>
          <p:cNvSpPr>
            <a:spLocks noGrp="1"/>
          </p:cNvSpPr>
          <p:nvPr>
            <p:ph type="sldNum" sz="quarter" idx="10"/>
          </p:nvPr>
        </p:nvSpPr>
        <p:spPr/>
        <p:txBody>
          <a:bodyPr/>
          <a:p>
            <a:fld id="{AF6C4035-14C5-464A-85E0-9E302B101264}" type="slidenum">
              <a:rPr lang="en-GB" smtClean="0"/>
              <a:t>14</a:t>
            </a:fld>
            <a:endParaRPr lang="en-GB"/>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77" name=""/>
        <p:cNvGrpSpPr/>
        <p:nvPr/>
      </p:nvGrpSpPr>
      <p:grpSpPr>
        <a:xfrm>
          <a:off x="0" y="0"/>
          <a:ext cx="0" cy="0"/>
          <a:chOff x="0" y="0"/>
          <a:chExt cx="0" cy="0"/>
        </a:xfrm>
      </p:grpSpPr>
      <p:sp>
        <p:nvSpPr>
          <p:cNvPr id="1048663" name="Slide Image Placeholder 1"/>
          <p:cNvSpPr>
            <a:spLocks noChangeAspect="1" noRot="1" noGrp="1"/>
          </p:cNvSpPr>
          <p:nvPr>
            <p:ph type="sldImg"/>
          </p:nvPr>
        </p:nvSpPr>
        <p:spPr/>
      </p:sp>
      <p:sp>
        <p:nvSpPr>
          <p:cNvPr id="1048664" name="Notes Placeholder 2"/>
          <p:cNvSpPr>
            <a:spLocks noGrp="1"/>
          </p:cNvSpPr>
          <p:nvPr>
            <p:ph type="body" idx="1"/>
          </p:nvPr>
        </p:nvSpPr>
        <p:spPr/>
        <p:txBody>
          <a:bodyPr/>
          <a:p>
            <a:r>
              <a:rPr dirty="0" lang="en-US" smtClean="0"/>
              <a:t>Every child</a:t>
            </a:r>
            <a:r>
              <a:rPr baseline="0" dirty="0" lang="en-US" smtClean="0"/>
              <a:t> wishes to stay with a family where they can thrive and grow like a normal child. Hope for Youth provides that opportunity to grow and thrive for children and youths to grow and thrive in a place where they are loved and cared for by their caregivers and guardians. Runaways and the homeless are exposed to drug use and addiction as well as neglect to their personal safety. Hope for Youth seeks to provide the youths and children in Amityville with the opportunity to feel the love of a family and safety. </a:t>
            </a:r>
            <a:endParaRPr dirty="0" lang="en-GB"/>
          </a:p>
        </p:txBody>
      </p:sp>
      <p:sp>
        <p:nvSpPr>
          <p:cNvPr id="1048665" name="Slide Number Placeholder 3"/>
          <p:cNvSpPr>
            <a:spLocks noGrp="1"/>
          </p:cNvSpPr>
          <p:nvPr>
            <p:ph type="sldNum" sz="quarter" idx="10"/>
          </p:nvPr>
        </p:nvSpPr>
        <p:spPr/>
        <p:txBody>
          <a:bodyPr/>
          <a:p>
            <a:fld id="{AF6C4035-14C5-464A-85E0-9E302B101264}" type="slidenum">
              <a:rPr lang="en-GB" smtClean="0"/>
              <a:t>15</a:t>
            </a:fld>
            <a:endParaRPr lang="en-GB"/>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80" name=""/>
        <p:cNvGrpSpPr/>
        <p:nvPr/>
      </p:nvGrpSpPr>
      <p:grpSpPr>
        <a:xfrm>
          <a:off x="0" y="0"/>
          <a:ext cx="0" cy="0"/>
          <a:chOff x="0" y="0"/>
          <a:chExt cx="0" cy="0"/>
        </a:xfrm>
      </p:grpSpPr>
      <p:sp>
        <p:nvSpPr>
          <p:cNvPr id="1048668" name="Slide Image Placeholder 1"/>
          <p:cNvSpPr>
            <a:spLocks noChangeAspect="1" noRot="1" noGrp="1"/>
          </p:cNvSpPr>
          <p:nvPr>
            <p:ph type="sldImg"/>
          </p:nvPr>
        </p:nvSpPr>
        <p:spPr/>
      </p:sp>
      <p:sp>
        <p:nvSpPr>
          <p:cNvPr id="1048669" name="Notes Placeholder 2"/>
          <p:cNvSpPr>
            <a:spLocks noGrp="1"/>
          </p:cNvSpPr>
          <p:nvPr>
            <p:ph type="body" idx="1"/>
          </p:nvPr>
        </p:nvSpPr>
        <p:spPr/>
        <p:txBody>
          <a:bodyPr/>
          <a:p>
            <a:r>
              <a:rPr dirty="0" lang="en-US" smtClean="0"/>
              <a:t>Many</a:t>
            </a:r>
            <a:r>
              <a:rPr baseline="0" dirty="0" lang="en-US" smtClean="0"/>
              <a:t> people suffer with substance abuse and mental health disorder in silent due to stigmatization associated with such disorders. Central Nassau guidance and counseling service agency provides these people the platform to face their problems as well as give them help they need to recover or skills they need to survive with the condition. This nonprofit organization has been operation in Long Island County since 1972 and has provided residents with social support through guidance and counseling to face their mental health and substance disorder problems. </a:t>
            </a:r>
            <a:endParaRPr dirty="0" lang="en-GB"/>
          </a:p>
        </p:txBody>
      </p:sp>
      <p:sp>
        <p:nvSpPr>
          <p:cNvPr id="1048670" name="Slide Number Placeholder 3"/>
          <p:cNvSpPr>
            <a:spLocks noGrp="1"/>
          </p:cNvSpPr>
          <p:nvPr>
            <p:ph type="sldNum" sz="quarter" idx="10"/>
          </p:nvPr>
        </p:nvSpPr>
        <p:spPr/>
        <p:txBody>
          <a:bodyPr/>
          <a:p>
            <a:fld id="{AF6C4035-14C5-464A-85E0-9E302B101264}" type="slidenum">
              <a:rPr lang="en-GB" smtClean="0"/>
              <a:t>16</a:t>
            </a:fld>
            <a:endParaRPr lang="en-GB"/>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83" name=""/>
        <p:cNvGrpSpPr/>
        <p:nvPr/>
      </p:nvGrpSpPr>
      <p:grpSpPr>
        <a:xfrm>
          <a:off x="0" y="0"/>
          <a:ext cx="0" cy="0"/>
          <a:chOff x="0" y="0"/>
          <a:chExt cx="0" cy="0"/>
        </a:xfrm>
      </p:grpSpPr>
      <p:sp>
        <p:nvSpPr>
          <p:cNvPr id="1048673" name="Slide Image Placeholder 1"/>
          <p:cNvSpPr>
            <a:spLocks noChangeAspect="1" noRot="1" noGrp="1"/>
          </p:cNvSpPr>
          <p:nvPr>
            <p:ph type="sldImg"/>
          </p:nvPr>
        </p:nvSpPr>
        <p:spPr/>
      </p:sp>
      <p:sp>
        <p:nvSpPr>
          <p:cNvPr id="1048674" name="Notes Placeholder 2"/>
          <p:cNvSpPr>
            <a:spLocks noGrp="1"/>
          </p:cNvSpPr>
          <p:nvPr>
            <p:ph type="body" idx="1"/>
          </p:nvPr>
        </p:nvSpPr>
        <p:spPr/>
        <p:txBody>
          <a:bodyPr/>
          <a:p>
            <a:r>
              <a:rPr dirty="0" lang="en-US" smtClean="0"/>
              <a:t>Many</a:t>
            </a:r>
            <a:r>
              <a:rPr baseline="0" dirty="0" lang="en-US" smtClean="0"/>
              <a:t> young people suffer with substance use and mental health disorders which affects their general health from psychological to physical health. Therefore, as discussed in chapter one of the text about reaching wellness through lifestyle management, NC agency provides counseling services to help people with substance use disorder and mental health problems to deal with the relapse problem that they face. </a:t>
            </a:r>
            <a:endParaRPr dirty="0" lang="en-GB"/>
          </a:p>
        </p:txBody>
      </p:sp>
      <p:sp>
        <p:nvSpPr>
          <p:cNvPr id="1048675" name="Slide Number Placeholder 3"/>
          <p:cNvSpPr>
            <a:spLocks noGrp="1"/>
          </p:cNvSpPr>
          <p:nvPr>
            <p:ph type="sldNum" sz="quarter" idx="10"/>
          </p:nvPr>
        </p:nvSpPr>
        <p:spPr/>
        <p:txBody>
          <a:bodyPr/>
          <a:p>
            <a:fld id="{AF6C4035-14C5-464A-85E0-9E302B101264}" type="slidenum">
              <a:rPr lang="en-GB" smtClean="0"/>
              <a:t>17</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showMasterSp="0" type="title">
  <p:cSld name="Title Slide">
    <p:bg>
      <p:bgRef idx="1003">
        <a:schemeClr val="bg2"/>
      </p:bgRef>
    </p:bg>
    <p:spTree>
      <p:nvGrpSpPr>
        <p:cNvPr id="24" name=""/>
        <p:cNvGrpSpPr/>
        <p:nvPr/>
      </p:nvGrpSpPr>
      <p:grpSpPr>
        <a:xfrm>
          <a:off x="0" y="0"/>
          <a:ext cx="0" cy="0"/>
          <a:chOff x="0" y="0"/>
          <a:chExt cx="0" cy="0"/>
        </a:xfrm>
      </p:grpSpPr>
      <p:pic>
        <p:nvPicPr>
          <p:cNvPr id="2097152" name="Picture 6" descr="CoverOverlay.png"/>
          <p:cNvPicPr>
            <a:picLocks noChangeAspect="1"/>
          </p:cNvPicPr>
          <p:nvPr/>
        </p:nvPicPr>
        <p:blipFill>
          <a:blip xmlns:r="http://schemas.openxmlformats.org/officeDocument/2006/relationships" r:embed="rId1" cstate="print"/>
          <a:stretch>
            <a:fillRect/>
          </a:stretch>
        </p:blipFill>
        <p:spPr>
          <a:xfrm>
            <a:off x="0" y="0"/>
            <a:ext cx="9144000" cy="6858000"/>
          </a:xfrm>
          <a:prstGeom prst="rect"/>
        </p:spPr>
      </p:pic>
      <p:sp>
        <p:nvSpPr>
          <p:cNvPr id="1048582" name="Date Placeholder 3"/>
          <p:cNvSpPr>
            <a:spLocks noGrp="1"/>
          </p:cNvSpPr>
          <p:nvPr>
            <p:ph type="dt" sz="half" idx="10"/>
          </p:nvPr>
        </p:nvSpPr>
        <p:spPr/>
        <p:txBody>
          <a:bodyPr/>
          <a:lstStyle>
            <a:lvl1pPr>
              <a:defRPr>
                <a:solidFill>
                  <a:schemeClr val="tx2"/>
                </a:solidFill>
              </a:defRPr>
            </a:lvl1pPr>
          </a:lstStyle>
          <a:p>
            <a:fld id="{7D25B94E-3E0A-4CF8-89C0-DE93E0551116}" type="datetimeFigureOut">
              <a:rPr lang="en-GB" smtClean="0"/>
              <a:t>18/05/2020</a:t>
            </a:fld>
            <a:endParaRPr lang="en-GB"/>
          </a:p>
        </p:txBody>
      </p:sp>
      <p:sp>
        <p:nvSpPr>
          <p:cNvPr id="1048583" name="Footer Placeholder 4"/>
          <p:cNvSpPr>
            <a:spLocks noGrp="1"/>
          </p:cNvSpPr>
          <p:nvPr>
            <p:ph type="ftr" sz="quarter" idx="11"/>
          </p:nvPr>
        </p:nvSpPr>
        <p:spPr/>
        <p:txBody>
          <a:bodyPr/>
          <a:lstStyle>
            <a:lvl1pPr>
              <a:defRPr>
                <a:solidFill>
                  <a:schemeClr val="tx2"/>
                </a:solidFill>
              </a:defRPr>
            </a:lvl1pPr>
          </a:lstStyle>
          <a:p>
            <a:endParaRPr lang="en-GB"/>
          </a:p>
        </p:txBody>
      </p:sp>
      <p:sp>
        <p:nvSpPr>
          <p:cNvPr id="1048584" name="Slide Number Placeholder 5"/>
          <p:cNvSpPr>
            <a:spLocks noGrp="1"/>
          </p:cNvSpPr>
          <p:nvPr>
            <p:ph type="sldNum" sz="quarter" idx="12"/>
          </p:nvPr>
        </p:nvSpPr>
        <p:spPr/>
        <p:txBody>
          <a:bodyPr/>
          <a:lstStyle>
            <a:lvl1pPr>
              <a:defRPr>
                <a:solidFill>
                  <a:schemeClr val="tx2"/>
                </a:solidFill>
              </a:defRPr>
            </a:lvl1pPr>
          </a:lstStyle>
          <a:p>
            <a:fld id="{C022C1B1-03FA-42CB-818A-709159583A05}" type="slidenum">
              <a:rPr lang="en-GB" smtClean="0"/>
              <a:t>‹#›</a:t>
            </a:fld>
            <a:endParaRPr lang="en-GB"/>
          </a:p>
        </p:txBody>
      </p:sp>
      <p:grpSp>
        <p:nvGrpSpPr>
          <p:cNvPr id="25" name="Group 7"/>
          <p:cNvGrpSpPr/>
          <p:nvPr/>
        </p:nvGrpSpPr>
        <p:grpSpPr>
          <a:xfrm>
            <a:off x="1194101" y="2887530"/>
            <a:ext cx="6779110" cy="891540"/>
            <a:chOff x="1172584" y="1381459"/>
            <a:chExt cx="6779110" cy="891540"/>
          </a:xfrm>
          <a:effectLst>
            <a:outerShdw blurRad="38100" dir="16200000" dist="12700" rotWithShape="0">
              <a:prstClr val="black">
                <a:alpha val="30000"/>
              </a:prstClr>
            </a:outerShdw>
          </a:effectLst>
        </p:grpSpPr>
        <p:sp>
          <p:nvSpPr>
            <p:cNvPr id="1048585" name="TextBox 8"/>
            <p:cNvSpPr txBox="1"/>
            <p:nvPr/>
          </p:nvSpPr>
          <p:spPr>
            <a:xfrm>
              <a:off x="4147073" y="1381459"/>
              <a:ext cx="487680" cy="891540"/>
            </a:xfrm>
            <a:prstGeom prst="rect"/>
            <a:noFill/>
          </p:spPr>
          <p:txBody>
            <a:bodyPr rtlCol="0" wrap="none">
              <a:spAutoFit/>
            </a:bodyPr>
            <a:p>
              <a:r>
                <a:rPr dirty="0" sz="5400" lang="en-US" smtClean="0">
                  <a:ln w="3175">
                    <a:solidFill>
                      <a:schemeClr val="tx2">
                        <a:alpha val="60000"/>
                      </a:schemeClr>
                    </a:solidFill>
                  </a:ln>
                  <a:solidFill>
                    <a:schemeClr val="tx2">
                      <a:lumMod val="90000"/>
                    </a:schemeClr>
                  </a:solidFill>
                  <a:effectLst>
                    <a:outerShdw algn="ctr" blurRad="34925" dir="14400000" dist="12700" rotWithShape="0">
                      <a:srgbClr val="000000">
                        <a:alpha val="21000"/>
                      </a:srgbClr>
                    </a:outerShdw>
                  </a:effectLst>
                  <a:latin typeface="Wingdings" pitchFamily="2" charset="2"/>
                </a:rPr>
                <a:t></a:t>
              </a:r>
              <a:endParaRPr dirty="0" sz="5400" lang="en-US">
                <a:ln w="3175">
                  <a:solidFill>
                    <a:schemeClr val="tx2">
                      <a:alpha val="60000"/>
                    </a:schemeClr>
                  </a:solidFill>
                </a:ln>
                <a:solidFill>
                  <a:schemeClr val="tx2">
                    <a:lumMod val="90000"/>
                  </a:schemeClr>
                </a:solidFill>
                <a:effectLst>
                  <a:outerShdw algn="ctr" blurRad="34925" dir="14400000" dist="12700" rotWithShape="0">
                    <a:srgbClr val="000000">
                      <a:alpha val="21000"/>
                    </a:srgbClr>
                  </a:outerShdw>
                </a:effectLst>
                <a:latin typeface="Wingdings" pitchFamily="2" charset="2"/>
              </a:endParaRPr>
            </a:p>
          </p:txBody>
        </p:sp>
        <p:cxnSp>
          <p:nvCxnSpPr>
            <p:cNvPr id="3145728" name="Straight Connector 9"/>
            <p:cNvCxnSpPr>
              <a:cxnSpLocks/>
            </p:cNvCxnSpPr>
            <p:nvPr/>
          </p:nvCxnSpPr>
          <p:spPr>
            <a:xfrm rot="10800000">
              <a:off x="1172584" y="1925620"/>
              <a:ext cx="3119718" cy="1588"/>
            </a:xfrm>
            <a:prstGeom prst="line"/>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cxnSp>
          <p:nvCxnSpPr>
            <p:cNvPr id="3145729" name="Straight Connector 10"/>
            <p:cNvCxnSpPr>
              <a:cxnSpLocks/>
            </p:cNvCxnSpPr>
            <p:nvPr/>
          </p:nvCxnSpPr>
          <p:spPr>
            <a:xfrm rot="10800000">
              <a:off x="4831976" y="1922930"/>
              <a:ext cx="3119718" cy="1588"/>
            </a:xfrm>
            <a:prstGeom prst="line"/>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grpSp>
      <p:sp>
        <p:nvSpPr>
          <p:cNvPr id="1048586" name="Title 1"/>
          <p:cNvSpPr>
            <a:spLocks noGrp="1"/>
          </p:cNvSpPr>
          <p:nvPr>
            <p:ph type="ctrTitle"/>
          </p:nvPr>
        </p:nvSpPr>
        <p:spPr>
          <a:xfrm>
            <a:off x="1183341" y="1387737"/>
            <a:ext cx="6777318" cy="1731982"/>
          </a:xfrm>
        </p:spPr>
        <p:txBody>
          <a:bodyPr anchor="b"/>
          <a:lstStyle>
            <a:lvl1pPr>
              <a:defRPr>
                <a:ln w="3175">
                  <a:solidFill>
                    <a:schemeClr val="tx1">
                      <a:alpha val="65000"/>
                    </a:schemeClr>
                  </a:solidFill>
                </a:ln>
                <a:solidFill>
                  <a:schemeClr val="tx1"/>
                </a:solidFill>
                <a:effectLst>
                  <a:outerShdw blurRad="25400" dir="14220000" dist="12700" rotWithShape="0">
                    <a:prstClr val="black">
                      <a:alpha val="50000"/>
                    </a:prstClr>
                  </a:outerShdw>
                </a:effectLst>
              </a:defRPr>
            </a:lvl1pPr>
          </a:lstStyle>
          <a:p>
            <a:r>
              <a:rPr lang="en-US" smtClean="0"/>
              <a:t>Click to edit Master title style</a:t>
            </a:r>
            <a:endParaRPr dirty="0" lang="en-US"/>
          </a:p>
        </p:txBody>
      </p:sp>
      <p:sp>
        <p:nvSpPr>
          <p:cNvPr id="1048587" name="Subtitle 2"/>
          <p:cNvSpPr>
            <a:spLocks noGrp="1"/>
          </p:cNvSpPr>
          <p:nvPr>
            <p:ph type="subTitle" idx="1"/>
          </p:nvPr>
        </p:nvSpPr>
        <p:spPr>
          <a:xfrm>
            <a:off x="1371600" y="3767862"/>
            <a:ext cx="6400800" cy="1752600"/>
          </a:xfrm>
        </p:spPr>
        <p:txBody>
          <a:bodyPr/>
          <a:lstStyle>
            <a:lvl1pPr algn="ctr" indent="0" marL="0">
              <a:buNone/>
              <a:defRPr>
                <a:solidFill>
                  <a:schemeClr val="tx1"/>
                </a:solidFill>
                <a:effectLst>
                  <a:outerShdw blurRad="34925" dir="14400000" dist="12700" rotWithShape="0">
                    <a:prstClr val="black">
                      <a:alpha val="21000"/>
                    </a:prstClr>
                  </a:outerShdw>
                </a:effectLst>
              </a:defRPr>
            </a:lvl1pPr>
            <a:lvl2pPr algn="ctr" indent="0" marL="457200">
              <a:buNone/>
              <a:defRPr>
                <a:solidFill>
                  <a:schemeClr val="tx1">
                    <a:tint val="75000"/>
                  </a:schemeClr>
                </a:solidFill>
              </a:defRPr>
            </a:lvl2pPr>
            <a:lvl3pPr algn="ctr" indent="0" marL="914400">
              <a:buNone/>
              <a:defRPr>
                <a:solidFill>
                  <a:schemeClr val="tx1">
                    <a:tint val="75000"/>
                  </a:schemeClr>
                </a:solidFill>
              </a:defRPr>
            </a:lvl3pPr>
            <a:lvl4pPr algn="ctr" indent="0" marL="1371600">
              <a:buNone/>
              <a:defRPr>
                <a:solidFill>
                  <a:schemeClr val="tx1">
                    <a:tint val="75000"/>
                  </a:schemeClr>
                </a:solidFill>
              </a:defRPr>
            </a:lvl4pPr>
            <a:lvl5pPr algn="ctr" indent="0" marL="1828800">
              <a:buNone/>
              <a:defRPr>
                <a:solidFill>
                  <a:schemeClr val="tx1">
                    <a:tint val="75000"/>
                  </a:schemeClr>
                </a:solidFill>
              </a:defRPr>
            </a:lvl5pPr>
            <a:lvl6pPr algn="ctr" indent="0" marL="2286000">
              <a:buNone/>
              <a:defRPr>
                <a:solidFill>
                  <a:schemeClr val="tx1">
                    <a:tint val="75000"/>
                  </a:schemeClr>
                </a:solidFill>
              </a:defRPr>
            </a:lvl6pPr>
            <a:lvl7pPr algn="ctr" indent="0" marL="2743200">
              <a:buNone/>
              <a:defRPr>
                <a:solidFill>
                  <a:schemeClr val="tx1">
                    <a:tint val="75000"/>
                  </a:schemeClr>
                </a:solidFill>
              </a:defRPr>
            </a:lvl7pPr>
            <a:lvl8pPr algn="ctr" indent="0" marL="3200400">
              <a:buNone/>
              <a:defRPr>
                <a:solidFill>
                  <a:schemeClr val="tx1">
                    <a:tint val="75000"/>
                  </a:schemeClr>
                </a:solidFill>
              </a:defRPr>
            </a:lvl8pPr>
            <a:lvl9pPr algn="ctr" indent="0" marL="3657600">
              <a:buNone/>
              <a:defRPr>
                <a:solidFill>
                  <a:schemeClr val="tx1">
                    <a:tint val="75000"/>
                  </a:schemeClr>
                </a:solidFill>
              </a:defRPr>
            </a:lvl9pPr>
          </a:lstStyle>
          <a:p>
            <a:r>
              <a:rPr lang="en-US" smtClean="0"/>
              <a:t>Click to edit Master subtitle style</a:t>
            </a:r>
            <a:endParaRPr dirty="0" lang="en-US"/>
          </a:p>
        </p:txBody>
      </p:sp>
    </p:spTree>
  </p:cSld>
  <p:clrMapOvr>
    <a:overrideClrMapping accent1="accent1" accent2="accent2" accent3="accent3" accent4="accent4" accent5="accent5" accent6="accent6" bg1="dk1" bg2="dk2" tx1="lt1" tx2="lt2"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itle and Content">
    <p:bg>
      <p:bgRef idx="1002">
        <a:schemeClr val="bg1"/>
      </p:bgRef>
    </p:bg>
    <p:spTree>
      <p:nvGrpSpPr>
        <p:cNvPr id="34" name=""/>
        <p:cNvGrpSpPr/>
        <p:nvPr/>
      </p:nvGrpSpPr>
      <p:grpSpPr>
        <a:xfrm>
          <a:off x="0" y="0"/>
          <a:ext cx="0" cy="0"/>
          <a:chOff x="0" y="0"/>
          <a:chExt cx="0" cy="0"/>
        </a:xfrm>
      </p:grpSpPr>
      <p:sp>
        <p:nvSpPr>
          <p:cNvPr id="1048590" name="Content Placeholder 2"/>
          <p:cNvSpPr>
            <a:spLocks noGrp="1"/>
          </p:cNvSpPr>
          <p:nvPr>
            <p:ph idx="1"/>
          </p:nvPr>
        </p:nvSpPr>
        <p:spPr/>
        <p:txBody>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591" name="Date Placeholder 3"/>
          <p:cNvSpPr>
            <a:spLocks noGrp="1"/>
          </p:cNvSpPr>
          <p:nvPr>
            <p:ph type="dt" sz="half" idx="10"/>
          </p:nvPr>
        </p:nvSpPr>
        <p:spPr/>
        <p:txBody>
          <a:bodyPr/>
          <a:p>
            <a:fld id="{7D25B94E-3E0A-4CF8-89C0-DE93E0551116}" type="datetimeFigureOut">
              <a:rPr lang="en-GB" smtClean="0"/>
              <a:t>18/05/2020</a:t>
            </a:fld>
            <a:endParaRPr lang="en-GB"/>
          </a:p>
        </p:txBody>
      </p:sp>
      <p:sp>
        <p:nvSpPr>
          <p:cNvPr id="1048592" name="Footer Placeholder 4"/>
          <p:cNvSpPr>
            <a:spLocks noGrp="1"/>
          </p:cNvSpPr>
          <p:nvPr>
            <p:ph type="ftr" sz="quarter" idx="11"/>
          </p:nvPr>
        </p:nvSpPr>
        <p:spPr/>
        <p:txBody>
          <a:bodyPr/>
          <a:p>
            <a:endParaRPr lang="en-GB"/>
          </a:p>
        </p:txBody>
      </p:sp>
      <p:sp>
        <p:nvSpPr>
          <p:cNvPr id="1048593" name="Slide Number Placeholder 5"/>
          <p:cNvSpPr>
            <a:spLocks noGrp="1"/>
          </p:cNvSpPr>
          <p:nvPr>
            <p:ph type="sldNum" sz="quarter" idx="12"/>
          </p:nvPr>
        </p:nvSpPr>
        <p:spPr/>
        <p:txBody>
          <a:bodyPr/>
          <a:p>
            <a:fld id="{C022C1B1-03FA-42CB-818A-709159583A05}" type="slidenum">
              <a:rPr lang="en-GB" smtClean="0"/>
              <a:t>‹#›</a:t>
            </a:fld>
            <a:endParaRPr lang="en-GB"/>
          </a:p>
        </p:txBody>
      </p:sp>
      <p:sp>
        <p:nvSpPr>
          <p:cNvPr id="1048594" name="Title 10"/>
          <p:cNvSpPr>
            <a:spLocks noGrp="1"/>
          </p:cNvSpPr>
          <p:nvPr>
            <p:ph type="title"/>
          </p:nvPr>
        </p:nvSpPr>
        <p:spPr/>
        <p:txBody>
          <a:bodyPr/>
          <a:p>
            <a:r>
              <a:rPr lang="en-US" smtClean="0"/>
              <a:t>Click to edit Master title style</a:t>
            </a:r>
            <a:endParaRPr lang="en-US"/>
          </a:p>
        </p:txBody>
      </p:sp>
      <p:grpSp>
        <p:nvGrpSpPr>
          <p:cNvPr id="35" name="Group 11"/>
          <p:cNvGrpSpPr/>
          <p:nvPr/>
        </p:nvGrpSpPr>
        <p:grpSpPr>
          <a:xfrm>
            <a:off x="1172584" y="1392217"/>
            <a:ext cx="6779110" cy="891540"/>
            <a:chOff x="1172584" y="1381459"/>
            <a:chExt cx="6779110" cy="891540"/>
          </a:xfrm>
        </p:grpSpPr>
        <p:sp>
          <p:nvSpPr>
            <p:cNvPr id="1048595" name="TextBox 12"/>
            <p:cNvSpPr txBox="1"/>
            <p:nvPr/>
          </p:nvSpPr>
          <p:spPr>
            <a:xfrm>
              <a:off x="4147073" y="1381459"/>
              <a:ext cx="487680" cy="891540"/>
            </a:xfrm>
            <a:prstGeom prst="rect"/>
            <a:noFill/>
          </p:spPr>
          <p:txBody>
            <a:bodyPr rtlCol="0" wrap="none">
              <a:spAutoFit/>
            </a:bodyPr>
            <a:p>
              <a:r>
                <a:rPr dirty="0" sz="5400" lang="en-US" smtClean="0">
                  <a:solidFill>
                    <a:schemeClr val="tx2">
                      <a:lumMod val="60000"/>
                      <a:lumOff val="40000"/>
                    </a:schemeClr>
                  </a:solidFill>
                  <a:latin typeface="Wingdings" pitchFamily="2" charset="2"/>
                </a:rPr>
                <a:t></a:t>
              </a:r>
              <a:endParaRPr dirty="0" sz="5400" lang="en-US">
                <a:solidFill>
                  <a:schemeClr val="tx2">
                    <a:lumMod val="60000"/>
                    <a:lumOff val="40000"/>
                  </a:schemeClr>
                </a:solidFill>
                <a:latin typeface="Wingdings" pitchFamily="2" charset="2"/>
              </a:endParaRPr>
            </a:p>
          </p:txBody>
        </p:sp>
        <p:cxnSp>
          <p:nvCxnSpPr>
            <p:cNvPr id="3145730" name="Straight Connector 13"/>
            <p:cNvCxnSpPr>
              <a:cxnSpLocks/>
            </p:cNvCxnSpPr>
            <p:nvPr/>
          </p:nvCxnSpPr>
          <p:spPr>
            <a:xfrm rot="10800000">
              <a:off x="1172584" y="1925620"/>
              <a:ext cx="3119718" cy="1588"/>
            </a:xfrm>
            <a:prstGeom prst="line"/>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3145731" name="Straight Connector 14"/>
            <p:cNvCxnSpPr>
              <a:cxnSpLocks/>
            </p:cNvCxnSpPr>
            <p:nvPr/>
          </p:nvCxnSpPr>
          <p:spPr>
            <a:xfrm rot="10800000">
              <a:off x="4831976" y="1922650"/>
              <a:ext cx="3119718" cy="1588"/>
            </a:xfrm>
            <a:prstGeom prst="line"/>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overrideClrMapping accent1="accent1" accent2="accent2" accent3="accent3" accent4="accent4" accent5="accent5" accent6="accent6" bg1="lt1" bg2="lt2" tx1="dk1" tx2="dk2"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Section Header">
    <p:bg>
      <p:bgRef idx="1002">
        <a:schemeClr val="bg2"/>
      </p:bgRef>
    </p:bg>
    <p:spTree>
      <p:nvGrpSpPr>
        <p:cNvPr id="91" name=""/>
        <p:cNvGrpSpPr/>
        <p:nvPr/>
      </p:nvGrpSpPr>
      <p:grpSpPr>
        <a:xfrm>
          <a:off x="0" y="0"/>
          <a:ext cx="0" cy="0"/>
          <a:chOff x="0" y="0"/>
          <a:chExt cx="0" cy="0"/>
        </a:xfrm>
      </p:grpSpPr>
      <p:pic>
        <p:nvPicPr>
          <p:cNvPr id="2097157" name="Picture 11" descr="CoverOverlay.png"/>
          <p:cNvPicPr>
            <a:picLocks noChangeAspect="1"/>
          </p:cNvPicPr>
          <p:nvPr/>
        </p:nvPicPr>
        <p:blipFill>
          <a:blip xmlns:r="http://schemas.openxmlformats.org/officeDocument/2006/relationships" r:embed="rId1" cstate="print">
            <a:lum/>
          </a:blip>
          <a:stretch>
            <a:fillRect/>
          </a:stretch>
        </p:blipFill>
        <p:spPr>
          <a:xfrm>
            <a:off x="0" y="0"/>
            <a:ext cx="9144000" cy="6858000"/>
          </a:xfrm>
          <a:prstGeom prst="rect"/>
        </p:spPr>
      </p:pic>
      <p:grpSp>
        <p:nvGrpSpPr>
          <p:cNvPr id="92" name="Group 7"/>
          <p:cNvGrpSpPr/>
          <p:nvPr/>
        </p:nvGrpSpPr>
        <p:grpSpPr>
          <a:xfrm>
            <a:off x="1172584" y="2887579"/>
            <a:ext cx="6779110" cy="923330"/>
            <a:chOff x="1172584" y="1381459"/>
            <a:chExt cx="6779110" cy="923330"/>
          </a:xfrm>
        </p:grpSpPr>
        <p:sp>
          <p:nvSpPr>
            <p:cNvPr id="1048699" name="TextBox 8"/>
            <p:cNvSpPr txBox="1"/>
            <p:nvPr/>
          </p:nvSpPr>
          <p:spPr>
            <a:xfrm>
              <a:off x="4147073" y="1381459"/>
              <a:ext cx="877163" cy="923330"/>
            </a:xfrm>
            <a:prstGeom prst="rect"/>
            <a:noFill/>
          </p:spPr>
          <p:txBody>
            <a:bodyPr rtlCol="0" wrap="none">
              <a:spAutoFit/>
            </a:bodyPr>
            <a:p>
              <a:r>
                <a:rPr dirty="0" sz="5400" lang="en-US" smtClean="0">
                  <a:solidFill>
                    <a:schemeClr val="tx2">
                      <a:lumMod val="60000"/>
                      <a:lumOff val="40000"/>
                    </a:schemeClr>
                  </a:solidFill>
                  <a:latin typeface="Wingdings" pitchFamily="2" charset="2"/>
                </a:rPr>
                <a:t></a:t>
              </a:r>
              <a:endParaRPr dirty="0" sz="5400" lang="en-US">
                <a:solidFill>
                  <a:schemeClr val="tx2">
                    <a:lumMod val="60000"/>
                    <a:lumOff val="40000"/>
                  </a:schemeClr>
                </a:solidFill>
                <a:latin typeface="Wingdings" pitchFamily="2" charset="2"/>
              </a:endParaRPr>
            </a:p>
          </p:txBody>
        </p:sp>
        <p:cxnSp>
          <p:nvCxnSpPr>
            <p:cNvPr id="3145738" name="Straight Connector 9"/>
            <p:cNvCxnSpPr>
              <a:cxnSpLocks/>
            </p:cNvCxnSpPr>
            <p:nvPr/>
          </p:nvCxnSpPr>
          <p:spPr>
            <a:xfrm rot="10800000">
              <a:off x="1172584" y="1925620"/>
              <a:ext cx="3119718" cy="1588"/>
            </a:xfrm>
            <a:prstGeom prst="line"/>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3145739" name="Straight Connector 10"/>
            <p:cNvCxnSpPr>
              <a:cxnSpLocks/>
            </p:cNvCxnSpPr>
            <p:nvPr/>
          </p:nvCxnSpPr>
          <p:spPr>
            <a:xfrm rot="10800000">
              <a:off x="4831976" y="1927412"/>
              <a:ext cx="3119718" cy="1588"/>
            </a:xfrm>
            <a:prstGeom prst="line"/>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1048700" name="Title 1"/>
          <p:cNvSpPr>
            <a:spLocks noGrp="1"/>
          </p:cNvSpPr>
          <p:nvPr>
            <p:ph type="title"/>
          </p:nvPr>
        </p:nvSpPr>
        <p:spPr>
          <a:xfrm>
            <a:off x="690040" y="1204857"/>
            <a:ext cx="7754713" cy="1910716"/>
          </a:xfrm>
        </p:spPr>
        <p:txBody>
          <a:bodyPr anchor="b"/>
          <a:lstStyle>
            <a:lvl1pPr algn="ctr">
              <a:defRPr baseline="0" b="0" cap="none" sz="5400">
                <a:solidFill>
                  <a:schemeClr val="tx2"/>
                </a:solidFill>
              </a:defRPr>
            </a:lvl1pPr>
          </a:lstStyle>
          <a:p>
            <a:r>
              <a:rPr lang="en-US" smtClean="0"/>
              <a:t>Click to edit Master title style</a:t>
            </a:r>
            <a:endParaRPr dirty="0" lang="en-US"/>
          </a:p>
        </p:txBody>
      </p:sp>
      <p:sp>
        <p:nvSpPr>
          <p:cNvPr id="1048701" name="Text Placeholder 2"/>
          <p:cNvSpPr>
            <a:spLocks noGrp="1"/>
          </p:cNvSpPr>
          <p:nvPr>
            <p:ph type="body" idx="1"/>
          </p:nvPr>
        </p:nvSpPr>
        <p:spPr>
          <a:xfrm>
            <a:off x="699248" y="3767316"/>
            <a:ext cx="7734747" cy="1500187"/>
          </a:xfrm>
        </p:spPr>
        <p:txBody>
          <a:bodyPr anchor="t"/>
          <a:lstStyle>
            <a:lvl1pPr algn="ctr" indent="0" marL="0">
              <a:buNone/>
              <a:defRPr sz="2000">
                <a:solidFill>
                  <a:schemeClr val="tx2"/>
                </a:solidFill>
              </a:defRPr>
            </a:lvl1pPr>
            <a:lvl2pPr indent="0" marL="457200">
              <a:buNone/>
              <a:defRPr sz="1800">
                <a:solidFill>
                  <a:schemeClr val="tx1">
                    <a:tint val="75000"/>
                  </a:schemeClr>
                </a:solidFill>
              </a:defRPr>
            </a:lvl2pPr>
            <a:lvl3pPr indent="0" marL="914400">
              <a:buNone/>
              <a:defRPr sz="1600">
                <a:solidFill>
                  <a:schemeClr val="tx1">
                    <a:tint val="75000"/>
                  </a:schemeClr>
                </a:solidFill>
              </a:defRPr>
            </a:lvl3pPr>
            <a:lvl4pPr indent="0" marL="1371600">
              <a:buNone/>
              <a:defRPr sz="1400">
                <a:solidFill>
                  <a:schemeClr val="tx1">
                    <a:tint val="75000"/>
                  </a:schemeClr>
                </a:solidFill>
              </a:defRPr>
            </a:lvl4pPr>
            <a:lvl5pPr indent="0" marL="1828800">
              <a:buNone/>
              <a:defRPr sz="1400">
                <a:solidFill>
                  <a:schemeClr val="tx1">
                    <a:tint val="75000"/>
                  </a:schemeClr>
                </a:solidFill>
              </a:defRPr>
            </a:lvl5pPr>
            <a:lvl6pPr indent="0" marL="2286000">
              <a:buNone/>
              <a:defRPr sz="1400">
                <a:solidFill>
                  <a:schemeClr val="tx1">
                    <a:tint val="75000"/>
                  </a:schemeClr>
                </a:solidFill>
              </a:defRPr>
            </a:lvl6pPr>
            <a:lvl7pPr indent="0" marL="2743200">
              <a:buNone/>
              <a:defRPr sz="1400">
                <a:solidFill>
                  <a:schemeClr val="tx1">
                    <a:tint val="75000"/>
                  </a:schemeClr>
                </a:solidFill>
              </a:defRPr>
            </a:lvl7pPr>
            <a:lvl8pPr indent="0" marL="3200400">
              <a:buNone/>
              <a:defRPr sz="1400">
                <a:solidFill>
                  <a:schemeClr val="tx1">
                    <a:tint val="75000"/>
                  </a:schemeClr>
                </a:solidFill>
              </a:defRPr>
            </a:lvl8pPr>
            <a:lvl9pPr indent="0" marL="3657600">
              <a:buNone/>
              <a:defRPr sz="1400">
                <a:solidFill>
                  <a:schemeClr val="tx1">
                    <a:tint val="75000"/>
                  </a:schemeClr>
                </a:solidFill>
              </a:defRPr>
            </a:lvl9pPr>
          </a:lstStyle>
          <a:p>
            <a:pPr lvl="0"/>
            <a:r>
              <a:rPr lang="en-US" smtClean="0"/>
              <a:t>Click to edit Master text styles</a:t>
            </a:r>
          </a:p>
        </p:txBody>
      </p:sp>
      <p:sp>
        <p:nvSpPr>
          <p:cNvPr id="1048702" name="Date Placeholder 3"/>
          <p:cNvSpPr>
            <a:spLocks noGrp="1"/>
          </p:cNvSpPr>
          <p:nvPr>
            <p:ph type="dt" sz="half" idx="10"/>
          </p:nvPr>
        </p:nvSpPr>
        <p:spPr/>
        <p:txBody>
          <a:bodyPr/>
          <a:p>
            <a:fld id="{7D25B94E-3E0A-4CF8-89C0-DE93E0551116}" type="datetimeFigureOut">
              <a:rPr lang="en-GB" smtClean="0"/>
              <a:t>18/05/2020</a:t>
            </a:fld>
            <a:endParaRPr lang="en-GB"/>
          </a:p>
        </p:txBody>
      </p:sp>
      <p:sp>
        <p:nvSpPr>
          <p:cNvPr id="1048703" name="Footer Placeholder 4"/>
          <p:cNvSpPr>
            <a:spLocks noGrp="1"/>
          </p:cNvSpPr>
          <p:nvPr>
            <p:ph type="ftr" sz="quarter" idx="11"/>
          </p:nvPr>
        </p:nvSpPr>
        <p:spPr/>
        <p:txBody>
          <a:bodyPr/>
          <a:p>
            <a:endParaRPr lang="en-GB"/>
          </a:p>
        </p:txBody>
      </p:sp>
      <p:sp>
        <p:nvSpPr>
          <p:cNvPr id="1048704" name="Slide Number Placeholder 5"/>
          <p:cNvSpPr>
            <a:spLocks noGrp="1"/>
          </p:cNvSpPr>
          <p:nvPr>
            <p:ph type="sldNum" sz="quarter" idx="12"/>
          </p:nvPr>
        </p:nvSpPr>
        <p:spPr/>
        <p:txBody>
          <a:bodyPr/>
          <a:p>
            <a:fld id="{C022C1B1-03FA-42CB-818A-709159583A05}" type="slidenum">
              <a:rPr lang="en-GB" smtClean="0"/>
              <a:t>‹#›</a:t>
            </a:fld>
            <a:endParaRPr lang="en-GB"/>
          </a:p>
        </p:txBody>
      </p:sp>
    </p:spTree>
  </p:cSld>
  <p:clrMapOvr>
    <a:overrideClrMapping accent1="accent1" accent2="accent2" accent3="accent3" accent4="accent4" accent5="accent5" accent6="accent6" bg1="lt1" bg2="lt2" tx1="dk1" tx2="dk2"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Two Content">
    <p:spTree>
      <p:nvGrpSpPr>
        <p:cNvPr id="93" name=""/>
        <p:cNvGrpSpPr/>
        <p:nvPr/>
      </p:nvGrpSpPr>
      <p:grpSpPr>
        <a:xfrm>
          <a:off x="0" y="0"/>
          <a:ext cx="0" cy="0"/>
          <a:chOff x="0" y="0"/>
          <a:chExt cx="0" cy="0"/>
        </a:xfrm>
      </p:grpSpPr>
      <p:sp>
        <p:nvSpPr>
          <p:cNvPr id="1048705" name="Date Placeholder 4"/>
          <p:cNvSpPr>
            <a:spLocks noGrp="1"/>
          </p:cNvSpPr>
          <p:nvPr>
            <p:ph type="dt" sz="half" idx="10"/>
          </p:nvPr>
        </p:nvSpPr>
        <p:spPr/>
        <p:txBody>
          <a:bodyPr/>
          <a:p>
            <a:fld id="{7D25B94E-3E0A-4CF8-89C0-DE93E0551116}" type="datetimeFigureOut">
              <a:rPr lang="en-GB" smtClean="0"/>
              <a:t>18/05/2020</a:t>
            </a:fld>
            <a:endParaRPr lang="en-GB"/>
          </a:p>
        </p:txBody>
      </p:sp>
      <p:sp>
        <p:nvSpPr>
          <p:cNvPr id="1048706" name="Footer Placeholder 5"/>
          <p:cNvSpPr>
            <a:spLocks noGrp="1"/>
          </p:cNvSpPr>
          <p:nvPr>
            <p:ph type="ftr" sz="quarter" idx="11"/>
          </p:nvPr>
        </p:nvSpPr>
        <p:spPr/>
        <p:txBody>
          <a:bodyPr/>
          <a:p>
            <a:endParaRPr lang="en-GB"/>
          </a:p>
        </p:txBody>
      </p:sp>
      <p:sp>
        <p:nvSpPr>
          <p:cNvPr id="1048707" name="Slide Number Placeholder 6"/>
          <p:cNvSpPr>
            <a:spLocks noGrp="1"/>
          </p:cNvSpPr>
          <p:nvPr>
            <p:ph type="sldNum" sz="quarter" idx="12"/>
          </p:nvPr>
        </p:nvSpPr>
        <p:spPr/>
        <p:txBody>
          <a:bodyPr/>
          <a:p>
            <a:fld id="{C022C1B1-03FA-42CB-818A-709159583A05}" type="slidenum">
              <a:rPr lang="en-GB" smtClean="0"/>
              <a:t>‹#›</a:t>
            </a:fld>
            <a:endParaRPr lang="en-GB"/>
          </a:p>
        </p:txBody>
      </p:sp>
      <p:sp>
        <p:nvSpPr>
          <p:cNvPr id="1048708" name="Title 11"/>
          <p:cNvSpPr>
            <a:spLocks noGrp="1"/>
          </p:cNvSpPr>
          <p:nvPr>
            <p:ph type="title"/>
          </p:nvPr>
        </p:nvSpPr>
        <p:spPr/>
        <p:txBody>
          <a:bodyPr/>
          <a:lstStyle>
            <a:lvl1pPr>
              <a:defRPr>
                <a:solidFill>
                  <a:schemeClr val="tx2"/>
                </a:solidFill>
              </a:defRPr>
            </a:lvl1pPr>
          </a:lstStyle>
          <a:p>
            <a:r>
              <a:rPr lang="en-US" smtClean="0"/>
              <a:t>Click to edit Master title style</a:t>
            </a:r>
            <a:endParaRPr dirty="0" lang="en-US"/>
          </a:p>
        </p:txBody>
      </p:sp>
      <p:grpSp>
        <p:nvGrpSpPr>
          <p:cNvPr id="94" name="Group 12"/>
          <p:cNvGrpSpPr/>
          <p:nvPr/>
        </p:nvGrpSpPr>
        <p:grpSpPr>
          <a:xfrm>
            <a:off x="1172584" y="1392217"/>
            <a:ext cx="6779110" cy="923330"/>
            <a:chOff x="1172584" y="1381459"/>
            <a:chExt cx="6779110" cy="923330"/>
          </a:xfrm>
        </p:grpSpPr>
        <p:sp>
          <p:nvSpPr>
            <p:cNvPr id="1048709" name="TextBox 13"/>
            <p:cNvSpPr txBox="1"/>
            <p:nvPr/>
          </p:nvSpPr>
          <p:spPr>
            <a:xfrm>
              <a:off x="4147073" y="1381459"/>
              <a:ext cx="877163" cy="923330"/>
            </a:xfrm>
            <a:prstGeom prst="rect"/>
            <a:noFill/>
          </p:spPr>
          <p:txBody>
            <a:bodyPr rtlCol="0" wrap="none">
              <a:spAutoFit/>
            </a:bodyPr>
            <a:p>
              <a:r>
                <a:rPr dirty="0" sz="5400" lang="en-US" smtClean="0">
                  <a:solidFill>
                    <a:schemeClr val="tx2">
                      <a:lumMod val="60000"/>
                      <a:lumOff val="40000"/>
                    </a:schemeClr>
                  </a:solidFill>
                  <a:latin typeface="Wingdings" pitchFamily="2" charset="2"/>
                </a:rPr>
                <a:t></a:t>
              </a:r>
              <a:endParaRPr dirty="0" sz="5400" lang="en-US">
                <a:solidFill>
                  <a:schemeClr val="tx2">
                    <a:lumMod val="60000"/>
                    <a:lumOff val="40000"/>
                  </a:schemeClr>
                </a:solidFill>
                <a:latin typeface="Wingdings" pitchFamily="2" charset="2"/>
              </a:endParaRPr>
            </a:p>
          </p:txBody>
        </p:sp>
        <p:cxnSp>
          <p:nvCxnSpPr>
            <p:cNvPr id="3145740" name="Straight Connector 14"/>
            <p:cNvCxnSpPr>
              <a:cxnSpLocks/>
            </p:cNvCxnSpPr>
            <p:nvPr/>
          </p:nvCxnSpPr>
          <p:spPr>
            <a:xfrm rot="10800000">
              <a:off x="1172584" y="1925620"/>
              <a:ext cx="3119718" cy="1588"/>
            </a:xfrm>
            <a:prstGeom prst="line"/>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3145741" name="Straight Connector 15"/>
            <p:cNvCxnSpPr>
              <a:cxnSpLocks/>
            </p:cNvCxnSpPr>
            <p:nvPr/>
          </p:nvCxnSpPr>
          <p:spPr>
            <a:xfrm rot="10800000">
              <a:off x="4831976" y="1922650"/>
              <a:ext cx="3119718" cy="1588"/>
            </a:xfrm>
            <a:prstGeom prst="line"/>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1048710" name="Content Placeholder 7"/>
          <p:cNvSpPr>
            <a:spLocks noGrp="1"/>
          </p:cNvSpPr>
          <p:nvPr>
            <p:ph sz="quarter" idx="13"/>
          </p:nvPr>
        </p:nvSpPr>
        <p:spPr>
          <a:xfrm>
            <a:off x="685800" y="2240280"/>
            <a:ext cx="3803904" cy="3877056"/>
          </a:xfrm>
        </p:spPr>
        <p:txBody>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711" name="Content Placeholder 9"/>
          <p:cNvSpPr>
            <a:spLocks noGrp="1"/>
          </p:cNvSpPr>
          <p:nvPr>
            <p:ph sz="quarter" idx="14"/>
          </p:nvPr>
        </p:nvSpPr>
        <p:spPr>
          <a:xfrm>
            <a:off x="4645151" y="2240280"/>
            <a:ext cx="3803904" cy="3877056"/>
          </a:xfrm>
        </p:spPr>
        <p:txBody>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Comparison">
    <p:spTree>
      <p:nvGrpSpPr>
        <p:cNvPr id="95" name=""/>
        <p:cNvGrpSpPr/>
        <p:nvPr/>
      </p:nvGrpSpPr>
      <p:grpSpPr>
        <a:xfrm>
          <a:off x="0" y="0"/>
          <a:ext cx="0" cy="0"/>
          <a:chOff x="0" y="0"/>
          <a:chExt cx="0" cy="0"/>
        </a:xfrm>
      </p:grpSpPr>
      <p:sp>
        <p:nvSpPr>
          <p:cNvPr id="1048712" name="Title 1"/>
          <p:cNvSpPr>
            <a:spLocks noGrp="1"/>
          </p:cNvSpPr>
          <p:nvPr>
            <p:ph type="title"/>
          </p:nvPr>
        </p:nvSpPr>
        <p:spPr/>
        <p:txBody>
          <a:bodyPr/>
          <a:p>
            <a:r>
              <a:rPr lang="en-US" smtClean="0"/>
              <a:t>Click to edit Master title style</a:t>
            </a:r>
            <a:endParaRPr lang="en-US"/>
          </a:p>
        </p:txBody>
      </p:sp>
      <p:sp>
        <p:nvSpPr>
          <p:cNvPr id="1048713" name="Text Placeholder 2"/>
          <p:cNvSpPr>
            <a:spLocks noGrp="1"/>
          </p:cNvSpPr>
          <p:nvPr>
            <p:ph type="body" idx="1"/>
          </p:nvPr>
        </p:nvSpPr>
        <p:spPr>
          <a:xfrm>
            <a:off x="1051560" y="2240280"/>
            <a:ext cx="3442446" cy="658368"/>
          </a:xfrm>
        </p:spPr>
        <p:txBody>
          <a:bodyPr anchor="b"/>
          <a:lstStyle>
            <a:lvl1pPr algn="ctr" indent="0" marL="0">
              <a:buNone/>
              <a:defRPr b="0" sz="2400">
                <a:solidFill>
                  <a:schemeClr val="tx2"/>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smtClean="0"/>
              <a:t>Click to edit Master text styles</a:t>
            </a:r>
          </a:p>
        </p:txBody>
      </p:sp>
      <p:sp>
        <p:nvSpPr>
          <p:cNvPr id="1048714" name="Content Placeholder 3"/>
          <p:cNvSpPr>
            <a:spLocks noGrp="1"/>
          </p:cNvSpPr>
          <p:nvPr>
            <p:ph sz="half" idx="2"/>
          </p:nvPr>
        </p:nvSpPr>
        <p:spPr>
          <a:xfrm>
            <a:off x="688488" y="2947595"/>
            <a:ext cx="3803904"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lang="en-US"/>
          </a:p>
        </p:txBody>
      </p:sp>
      <p:sp>
        <p:nvSpPr>
          <p:cNvPr id="1048715" name="Text Placeholder 4"/>
          <p:cNvSpPr>
            <a:spLocks noGrp="1"/>
          </p:cNvSpPr>
          <p:nvPr>
            <p:ph type="body" sz="quarter" idx="3"/>
          </p:nvPr>
        </p:nvSpPr>
        <p:spPr>
          <a:xfrm>
            <a:off x="5002306" y="2240280"/>
            <a:ext cx="3447288" cy="658368"/>
          </a:xfrm>
        </p:spPr>
        <p:txBody>
          <a:bodyPr anchor="b"/>
          <a:lstStyle>
            <a:lvl1pPr algn="ctr" indent="0" marL="0">
              <a:buNone/>
              <a:defRPr b="0" sz="2400">
                <a:solidFill>
                  <a:schemeClr val="tx2"/>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smtClean="0"/>
              <a:t>Click to edit Master text styles</a:t>
            </a:r>
          </a:p>
        </p:txBody>
      </p:sp>
      <p:sp>
        <p:nvSpPr>
          <p:cNvPr id="1048716" name="Content Placeholder 5"/>
          <p:cNvSpPr>
            <a:spLocks noGrp="1"/>
          </p:cNvSpPr>
          <p:nvPr>
            <p:ph sz="quarter" idx="4"/>
          </p:nvPr>
        </p:nvSpPr>
        <p:spPr>
          <a:xfrm>
            <a:off x="4645026" y="2944368"/>
            <a:ext cx="3799728"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lang="en-US"/>
          </a:p>
        </p:txBody>
      </p:sp>
      <p:sp>
        <p:nvSpPr>
          <p:cNvPr id="1048717" name="Date Placeholder 6"/>
          <p:cNvSpPr>
            <a:spLocks noGrp="1"/>
          </p:cNvSpPr>
          <p:nvPr>
            <p:ph type="dt" sz="half" idx="10"/>
          </p:nvPr>
        </p:nvSpPr>
        <p:spPr/>
        <p:txBody>
          <a:bodyPr/>
          <a:p>
            <a:fld id="{7D25B94E-3E0A-4CF8-89C0-DE93E0551116}" type="datetimeFigureOut">
              <a:rPr lang="en-GB" smtClean="0"/>
              <a:t>18/05/2020</a:t>
            </a:fld>
            <a:endParaRPr lang="en-GB"/>
          </a:p>
        </p:txBody>
      </p:sp>
      <p:sp>
        <p:nvSpPr>
          <p:cNvPr id="1048718" name="Footer Placeholder 7"/>
          <p:cNvSpPr>
            <a:spLocks noGrp="1"/>
          </p:cNvSpPr>
          <p:nvPr>
            <p:ph type="ftr" sz="quarter" idx="11"/>
          </p:nvPr>
        </p:nvSpPr>
        <p:spPr/>
        <p:txBody>
          <a:bodyPr/>
          <a:p>
            <a:endParaRPr lang="en-GB"/>
          </a:p>
        </p:txBody>
      </p:sp>
      <p:sp>
        <p:nvSpPr>
          <p:cNvPr id="1048719" name="Slide Number Placeholder 8"/>
          <p:cNvSpPr>
            <a:spLocks noGrp="1"/>
          </p:cNvSpPr>
          <p:nvPr>
            <p:ph type="sldNum" sz="quarter" idx="12"/>
          </p:nvPr>
        </p:nvSpPr>
        <p:spPr/>
        <p:txBody>
          <a:bodyPr/>
          <a:p>
            <a:fld id="{C022C1B1-03FA-42CB-818A-709159583A05}" type="slidenum">
              <a:rPr lang="en-GB" smtClean="0"/>
              <a:t>‹#›</a:t>
            </a:fld>
            <a:endParaRPr lang="en-GB"/>
          </a:p>
        </p:txBody>
      </p:sp>
      <p:grpSp>
        <p:nvGrpSpPr>
          <p:cNvPr id="96" name="Group 13"/>
          <p:cNvGrpSpPr/>
          <p:nvPr/>
        </p:nvGrpSpPr>
        <p:grpSpPr>
          <a:xfrm>
            <a:off x="1172584" y="1392217"/>
            <a:ext cx="6779110" cy="923330"/>
            <a:chOff x="1172584" y="1381459"/>
            <a:chExt cx="6779110" cy="923330"/>
          </a:xfrm>
        </p:grpSpPr>
        <p:sp>
          <p:nvSpPr>
            <p:cNvPr id="1048720" name="TextBox 15"/>
            <p:cNvSpPr txBox="1"/>
            <p:nvPr/>
          </p:nvSpPr>
          <p:spPr>
            <a:xfrm>
              <a:off x="4147073" y="1381459"/>
              <a:ext cx="877163" cy="923330"/>
            </a:xfrm>
            <a:prstGeom prst="rect"/>
            <a:noFill/>
          </p:spPr>
          <p:txBody>
            <a:bodyPr rtlCol="0" wrap="none">
              <a:spAutoFit/>
            </a:bodyPr>
            <a:p>
              <a:r>
                <a:rPr dirty="0" sz="5400" lang="en-US" smtClean="0">
                  <a:solidFill>
                    <a:schemeClr val="tx2">
                      <a:lumMod val="60000"/>
                      <a:lumOff val="40000"/>
                    </a:schemeClr>
                  </a:solidFill>
                  <a:latin typeface="Wingdings" pitchFamily="2" charset="2"/>
                </a:rPr>
                <a:t></a:t>
              </a:r>
              <a:endParaRPr dirty="0" sz="5400" lang="en-US">
                <a:solidFill>
                  <a:schemeClr val="tx2">
                    <a:lumMod val="60000"/>
                    <a:lumOff val="40000"/>
                  </a:schemeClr>
                </a:solidFill>
                <a:latin typeface="Wingdings" pitchFamily="2" charset="2"/>
              </a:endParaRPr>
            </a:p>
          </p:txBody>
        </p:sp>
        <p:cxnSp>
          <p:nvCxnSpPr>
            <p:cNvPr id="3145742" name="Straight Connector 16"/>
            <p:cNvCxnSpPr>
              <a:cxnSpLocks/>
            </p:cNvCxnSpPr>
            <p:nvPr/>
          </p:nvCxnSpPr>
          <p:spPr>
            <a:xfrm rot="10800000">
              <a:off x="1172584" y="1925620"/>
              <a:ext cx="3119718" cy="1588"/>
            </a:xfrm>
            <a:prstGeom prst="line"/>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3145743" name="Straight Connector 17"/>
            <p:cNvCxnSpPr>
              <a:cxnSpLocks/>
            </p:cNvCxnSpPr>
            <p:nvPr/>
          </p:nvCxnSpPr>
          <p:spPr>
            <a:xfrm rot="10800000">
              <a:off x="4831976" y="1922650"/>
              <a:ext cx="3119718" cy="1588"/>
            </a:xfrm>
            <a:prstGeom prst="line"/>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84" name=""/>
        <p:cNvGrpSpPr/>
        <p:nvPr/>
      </p:nvGrpSpPr>
      <p:grpSpPr>
        <a:xfrm>
          <a:off x="0" y="0"/>
          <a:ext cx="0" cy="0"/>
          <a:chOff x="0" y="0"/>
          <a:chExt cx="0" cy="0"/>
        </a:xfrm>
      </p:grpSpPr>
      <p:sp>
        <p:nvSpPr>
          <p:cNvPr id="1048676" name="Title 1"/>
          <p:cNvSpPr>
            <a:spLocks noGrp="1"/>
          </p:cNvSpPr>
          <p:nvPr>
            <p:ph type="title"/>
          </p:nvPr>
        </p:nvSpPr>
        <p:spPr/>
        <p:txBody>
          <a:bodyPr/>
          <a:p>
            <a:r>
              <a:rPr lang="en-US" smtClean="0"/>
              <a:t>Click to edit Master title style</a:t>
            </a:r>
            <a:endParaRPr dirty="0" lang="en-US"/>
          </a:p>
        </p:txBody>
      </p:sp>
      <p:sp>
        <p:nvSpPr>
          <p:cNvPr id="1048677" name="Date Placeholder 2"/>
          <p:cNvSpPr>
            <a:spLocks noGrp="1"/>
          </p:cNvSpPr>
          <p:nvPr>
            <p:ph type="dt" sz="half" idx="10"/>
          </p:nvPr>
        </p:nvSpPr>
        <p:spPr/>
        <p:txBody>
          <a:bodyPr/>
          <a:p>
            <a:fld id="{7D25B94E-3E0A-4CF8-89C0-DE93E0551116}" type="datetimeFigureOut">
              <a:rPr lang="en-GB" smtClean="0"/>
              <a:t>18/05/2020</a:t>
            </a:fld>
            <a:endParaRPr lang="en-GB"/>
          </a:p>
        </p:txBody>
      </p:sp>
      <p:sp>
        <p:nvSpPr>
          <p:cNvPr id="1048678" name="Footer Placeholder 3"/>
          <p:cNvSpPr>
            <a:spLocks noGrp="1"/>
          </p:cNvSpPr>
          <p:nvPr>
            <p:ph type="ftr" sz="quarter" idx="11"/>
          </p:nvPr>
        </p:nvSpPr>
        <p:spPr/>
        <p:txBody>
          <a:bodyPr/>
          <a:p>
            <a:endParaRPr lang="en-GB"/>
          </a:p>
        </p:txBody>
      </p:sp>
      <p:sp>
        <p:nvSpPr>
          <p:cNvPr id="1048679" name="Slide Number Placeholder 4"/>
          <p:cNvSpPr>
            <a:spLocks noGrp="1"/>
          </p:cNvSpPr>
          <p:nvPr>
            <p:ph type="sldNum" sz="quarter" idx="12"/>
          </p:nvPr>
        </p:nvSpPr>
        <p:spPr/>
        <p:txBody>
          <a:bodyPr/>
          <a:p>
            <a:fld id="{C022C1B1-03FA-42CB-818A-709159583A05}" type="slidenum">
              <a:rPr lang="en-GB" smtClean="0"/>
              <a:t>‹#›</a:t>
            </a:fld>
            <a:endParaRPr lang="en-GB"/>
          </a:p>
        </p:txBody>
      </p:sp>
      <p:grpSp>
        <p:nvGrpSpPr>
          <p:cNvPr id="85" name="Group 9"/>
          <p:cNvGrpSpPr/>
          <p:nvPr/>
        </p:nvGrpSpPr>
        <p:grpSpPr>
          <a:xfrm>
            <a:off x="1172584" y="1392217"/>
            <a:ext cx="6779110" cy="923330"/>
            <a:chOff x="1172584" y="1381459"/>
            <a:chExt cx="6779110" cy="923330"/>
          </a:xfrm>
        </p:grpSpPr>
        <p:sp>
          <p:nvSpPr>
            <p:cNvPr id="1048680" name="TextBox 13"/>
            <p:cNvSpPr txBox="1"/>
            <p:nvPr/>
          </p:nvSpPr>
          <p:spPr>
            <a:xfrm>
              <a:off x="4147073" y="1381459"/>
              <a:ext cx="877163" cy="923330"/>
            </a:xfrm>
            <a:prstGeom prst="rect"/>
            <a:noFill/>
          </p:spPr>
          <p:txBody>
            <a:bodyPr rtlCol="0" wrap="none">
              <a:spAutoFit/>
            </a:bodyPr>
            <a:p>
              <a:r>
                <a:rPr dirty="0" sz="5400" lang="en-US" smtClean="0">
                  <a:solidFill>
                    <a:schemeClr val="tx2">
                      <a:lumMod val="60000"/>
                      <a:lumOff val="40000"/>
                    </a:schemeClr>
                  </a:solidFill>
                  <a:latin typeface="Wingdings" pitchFamily="2" charset="2"/>
                </a:rPr>
                <a:t></a:t>
              </a:r>
              <a:endParaRPr dirty="0" sz="5400" lang="en-US">
                <a:solidFill>
                  <a:schemeClr val="tx2">
                    <a:lumMod val="60000"/>
                    <a:lumOff val="40000"/>
                  </a:schemeClr>
                </a:solidFill>
                <a:latin typeface="Wingdings" pitchFamily="2" charset="2"/>
              </a:endParaRPr>
            </a:p>
          </p:txBody>
        </p:sp>
        <p:cxnSp>
          <p:nvCxnSpPr>
            <p:cNvPr id="3145732" name="Straight Connector 14"/>
            <p:cNvCxnSpPr>
              <a:cxnSpLocks/>
            </p:cNvCxnSpPr>
            <p:nvPr/>
          </p:nvCxnSpPr>
          <p:spPr>
            <a:xfrm rot="10800000">
              <a:off x="1172584" y="1925620"/>
              <a:ext cx="3119718" cy="1588"/>
            </a:xfrm>
            <a:prstGeom prst="line"/>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3145733" name="Straight Connector 15"/>
            <p:cNvCxnSpPr>
              <a:cxnSpLocks/>
            </p:cNvCxnSpPr>
            <p:nvPr/>
          </p:nvCxnSpPr>
          <p:spPr>
            <a:xfrm rot="10800000">
              <a:off x="4831976" y="1922650"/>
              <a:ext cx="3119718" cy="1588"/>
            </a:xfrm>
            <a:prstGeom prst="line"/>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Blank">
    <p:spTree>
      <p:nvGrpSpPr>
        <p:cNvPr id="97" name=""/>
        <p:cNvGrpSpPr/>
        <p:nvPr/>
      </p:nvGrpSpPr>
      <p:grpSpPr>
        <a:xfrm>
          <a:off x="0" y="0"/>
          <a:ext cx="0" cy="0"/>
          <a:chOff x="0" y="0"/>
          <a:chExt cx="0" cy="0"/>
        </a:xfrm>
      </p:grpSpPr>
      <p:sp>
        <p:nvSpPr>
          <p:cNvPr id="1048721" name="Date Placeholder 1"/>
          <p:cNvSpPr>
            <a:spLocks noGrp="1"/>
          </p:cNvSpPr>
          <p:nvPr>
            <p:ph type="dt" sz="half" idx="10"/>
          </p:nvPr>
        </p:nvSpPr>
        <p:spPr/>
        <p:txBody>
          <a:bodyPr/>
          <a:p>
            <a:fld id="{7D25B94E-3E0A-4CF8-89C0-DE93E0551116}" type="datetimeFigureOut">
              <a:rPr lang="en-GB" smtClean="0"/>
              <a:t>18/05/2020</a:t>
            </a:fld>
            <a:endParaRPr lang="en-GB"/>
          </a:p>
        </p:txBody>
      </p:sp>
      <p:sp>
        <p:nvSpPr>
          <p:cNvPr id="1048722" name="Footer Placeholder 2"/>
          <p:cNvSpPr>
            <a:spLocks noGrp="1"/>
          </p:cNvSpPr>
          <p:nvPr>
            <p:ph type="ftr" sz="quarter" idx="11"/>
          </p:nvPr>
        </p:nvSpPr>
        <p:spPr/>
        <p:txBody>
          <a:bodyPr/>
          <a:p>
            <a:endParaRPr lang="en-GB"/>
          </a:p>
        </p:txBody>
      </p:sp>
      <p:sp>
        <p:nvSpPr>
          <p:cNvPr id="1048723" name="Slide Number Placeholder 3"/>
          <p:cNvSpPr>
            <a:spLocks noGrp="1"/>
          </p:cNvSpPr>
          <p:nvPr>
            <p:ph type="sldNum" sz="quarter" idx="12"/>
          </p:nvPr>
        </p:nvSpPr>
        <p:spPr/>
        <p:txBody>
          <a:bodyPr/>
          <a:p>
            <a:fld id="{C022C1B1-03FA-42CB-818A-709159583A05}"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Content with Caption">
    <p:spTree>
      <p:nvGrpSpPr>
        <p:cNvPr id="98" name=""/>
        <p:cNvGrpSpPr/>
        <p:nvPr/>
      </p:nvGrpSpPr>
      <p:grpSpPr>
        <a:xfrm>
          <a:off x="0" y="0"/>
          <a:ext cx="0" cy="0"/>
          <a:chOff x="0" y="0"/>
          <a:chExt cx="0" cy="0"/>
        </a:xfrm>
      </p:grpSpPr>
      <p:sp>
        <p:nvSpPr>
          <p:cNvPr id="1048724" name="Title 1"/>
          <p:cNvSpPr>
            <a:spLocks noGrp="1"/>
          </p:cNvSpPr>
          <p:nvPr>
            <p:ph type="title"/>
          </p:nvPr>
        </p:nvSpPr>
        <p:spPr>
          <a:xfrm>
            <a:off x="5034579" y="1678195"/>
            <a:ext cx="3422483" cy="1886921"/>
          </a:xfrm>
        </p:spPr>
        <p:txBody>
          <a:bodyPr anchor="b"/>
          <a:lstStyle>
            <a:lvl1pPr algn="l">
              <a:defRPr b="0" sz="2800"/>
            </a:lvl1pPr>
          </a:lstStyle>
          <a:p>
            <a:r>
              <a:rPr lang="en-US" smtClean="0"/>
              <a:t>Click to edit Master title style</a:t>
            </a:r>
            <a:endParaRPr lang="en-US"/>
          </a:p>
        </p:txBody>
      </p:sp>
      <p:sp>
        <p:nvSpPr>
          <p:cNvPr id="1048725" name="Content Placeholder 2"/>
          <p:cNvSpPr>
            <a:spLocks noGrp="1"/>
          </p:cNvSpPr>
          <p:nvPr>
            <p:ph idx="1"/>
          </p:nvPr>
        </p:nvSpPr>
        <p:spPr>
          <a:xfrm>
            <a:off x="692001" y="559398"/>
            <a:ext cx="4116667" cy="5566765"/>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lang="en-US"/>
          </a:p>
        </p:txBody>
      </p:sp>
      <p:sp>
        <p:nvSpPr>
          <p:cNvPr id="1048726" name="Text Placeholder 3"/>
          <p:cNvSpPr>
            <a:spLocks noGrp="1"/>
          </p:cNvSpPr>
          <p:nvPr>
            <p:ph type="body" sz="half" idx="2"/>
          </p:nvPr>
        </p:nvSpPr>
        <p:spPr>
          <a:xfrm>
            <a:off x="5034579" y="3603812"/>
            <a:ext cx="3411725" cy="2517289"/>
          </a:xfrm>
        </p:spPr>
        <p:txBody>
          <a:bodyPr>
            <a:normAutofit/>
          </a:bodyPr>
          <a:lstStyle>
            <a:lvl1pPr indent="0" marL="0">
              <a:buNone/>
              <a:defRPr sz="16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smtClean="0"/>
              <a:t>Click to edit Master text styles</a:t>
            </a:r>
          </a:p>
        </p:txBody>
      </p:sp>
      <p:sp>
        <p:nvSpPr>
          <p:cNvPr id="1048727" name="Date Placeholder 4"/>
          <p:cNvSpPr>
            <a:spLocks noGrp="1"/>
          </p:cNvSpPr>
          <p:nvPr>
            <p:ph type="dt" sz="half" idx="10"/>
          </p:nvPr>
        </p:nvSpPr>
        <p:spPr/>
        <p:txBody>
          <a:bodyPr/>
          <a:p>
            <a:fld id="{7D25B94E-3E0A-4CF8-89C0-DE93E0551116}" type="datetimeFigureOut">
              <a:rPr lang="en-GB" smtClean="0"/>
              <a:t>18/05/2020</a:t>
            </a:fld>
            <a:endParaRPr lang="en-GB"/>
          </a:p>
        </p:txBody>
      </p:sp>
      <p:sp>
        <p:nvSpPr>
          <p:cNvPr id="1048728" name="Footer Placeholder 5"/>
          <p:cNvSpPr>
            <a:spLocks noGrp="1"/>
          </p:cNvSpPr>
          <p:nvPr>
            <p:ph type="ftr" sz="quarter" idx="11"/>
          </p:nvPr>
        </p:nvSpPr>
        <p:spPr/>
        <p:txBody>
          <a:bodyPr/>
          <a:p>
            <a:endParaRPr lang="en-GB"/>
          </a:p>
        </p:txBody>
      </p:sp>
      <p:sp>
        <p:nvSpPr>
          <p:cNvPr id="1048729" name="Slide Number Placeholder 6"/>
          <p:cNvSpPr>
            <a:spLocks noGrp="1"/>
          </p:cNvSpPr>
          <p:nvPr>
            <p:ph type="sldNum" sz="quarter" idx="12"/>
          </p:nvPr>
        </p:nvSpPr>
        <p:spPr/>
        <p:txBody>
          <a:bodyPr/>
          <a:p>
            <a:fld id="{C022C1B1-03FA-42CB-818A-709159583A05}"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Picture with Caption">
    <p:spTree>
      <p:nvGrpSpPr>
        <p:cNvPr id="88" name=""/>
        <p:cNvGrpSpPr/>
        <p:nvPr/>
      </p:nvGrpSpPr>
      <p:grpSpPr>
        <a:xfrm>
          <a:off x="0" y="0"/>
          <a:ext cx="0" cy="0"/>
          <a:chOff x="0" y="0"/>
          <a:chExt cx="0" cy="0"/>
        </a:xfrm>
      </p:grpSpPr>
      <p:sp>
        <p:nvSpPr>
          <p:cNvPr id="1048687" name="Title 1"/>
          <p:cNvSpPr>
            <a:spLocks noGrp="1"/>
          </p:cNvSpPr>
          <p:nvPr>
            <p:ph type="title"/>
          </p:nvPr>
        </p:nvSpPr>
        <p:spPr>
          <a:xfrm>
            <a:off x="677731" y="4668818"/>
            <a:ext cx="7767021" cy="644729"/>
          </a:xfrm>
        </p:spPr>
        <p:txBody>
          <a:bodyPr anchor="b"/>
          <a:lstStyle>
            <a:lvl1pPr algn="ctr">
              <a:defRPr b="0" sz="2800"/>
            </a:lvl1pPr>
          </a:lstStyle>
          <a:p>
            <a:r>
              <a:rPr lang="en-US" smtClean="0"/>
              <a:t>Click to edit Master title style</a:t>
            </a:r>
            <a:endParaRPr lang="en-US"/>
          </a:p>
        </p:txBody>
      </p:sp>
      <p:sp>
        <p:nvSpPr>
          <p:cNvPr id="1048688" name="Picture Placeholder 2"/>
          <p:cNvSpPr>
            <a:spLocks noGrp="1"/>
          </p:cNvSpPr>
          <p:nvPr>
            <p:ph type="pic" idx="1"/>
          </p:nvPr>
        </p:nvSpPr>
        <p:spPr>
          <a:xfrm rot="240000">
            <a:off x="2183792" y="666965"/>
            <a:ext cx="4772156" cy="3598016"/>
          </a:xfrm>
          <a:solidFill>
            <a:srgbClr val="FFFFFF">
              <a:shade val="85000"/>
            </a:srgbClr>
          </a:solidFill>
          <a:ln w="190500" cap="sq">
            <a:solidFill>
              <a:srgbClr val="FFFFFF"/>
            </a:solidFill>
            <a:miter lim="800000"/>
          </a:ln>
          <a:effectLst>
            <a:outerShdw algn="tl" blurRad="65000" dir="12900000" dist="50800" kx="195000" ky="145000" rotWithShape="0">
              <a:srgbClr val="000000">
                <a:alpha val="24000"/>
              </a:srgbClr>
            </a:outerShdw>
          </a:effectLst>
          <a:scene3d>
            <a:camera prst="orthographicFront">
              <a:rot lat="0" lon="0" rev="360000"/>
            </a:camera>
            <a:lightRig dir="t" rig="twoPt">
              <a:rot lat="0" lon="0" rev="7200000"/>
            </a:lightRig>
          </a:scene3d>
          <a:sp3d contourW="12700">
            <a:bevelT w="25400" h="19050"/>
            <a:contourClr>
              <a:srgbClr val="969696"/>
            </a:contourClr>
          </a:sp3d>
        </p:spPr>
        <p:txBody>
          <a:bodyPr/>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lang="en-US" smtClean="0"/>
              <a:t>Click icon to add picture</a:t>
            </a:r>
            <a:endParaRPr dirty="0" lang="en-US"/>
          </a:p>
        </p:txBody>
      </p:sp>
      <p:sp>
        <p:nvSpPr>
          <p:cNvPr id="1048689" name="Text Placeholder 3"/>
          <p:cNvSpPr>
            <a:spLocks noGrp="1"/>
          </p:cNvSpPr>
          <p:nvPr>
            <p:ph type="body" sz="half" idx="2"/>
          </p:nvPr>
        </p:nvSpPr>
        <p:spPr>
          <a:xfrm>
            <a:off x="688489" y="5324306"/>
            <a:ext cx="7756264" cy="804862"/>
          </a:xfrm>
        </p:spPr>
        <p:txBody>
          <a:bodyPr>
            <a:normAutofit/>
          </a:bodyPr>
          <a:lstStyle>
            <a:lvl1pPr algn="ctr" indent="0" marL="0">
              <a:buNone/>
              <a:defRPr sz="16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smtClean="0"/>
              <a:t>Click to edit Master text styles</a:t>
            </a:r>
          </a:p>
        </p:txBody>
      </p:sp>
      <p:sp>
        <p:nvSpPr>
          <p:cNvPr id="1048690" name="Date Placeholder 4"/>
          <p:cNvSpPr>
            <a:spLocks noGrp="1"/>
          </p:cNvSpPr>
          <p:nvPr>
            <p:ph type="dt" sz="half" idx="10"/>
          </p:nvPr>
        </p:nvSpPr>
        <p:spPr/>
        <p:txBody>
          <a:bodyPr/>
          <a:p>
            <a:fld id="{7D25B94E-3E0A-4CF8-89C0-DE93E0551116}" type="datetimeFigureOut">
              <a:rPr lang="en-GB" smtClean="0"/>
              <a:t>18/05/2020</a:t>
            </a:fld>
            <a:endParaRPr lang="en-GB"/>
          </a:p>
        </p:txBody>
      </p:sp>
      <p:sp>
        <p:nvSpPr>
          <p:cNvPr id="1048691" name="Footer Placeholder 5"/>
          <p:cNvSpPr>
            <a:spLocks noGrp="1"/>
          </p:cNvSpPr>
          <p:nvPr>
            <p:ph type="ftr" sz="quarter" idx="11"/>
          </p:nvPr>
        </p:nvSpPr>
        <p:spPr/>
        <p:txBody>
          <a:bodyPr/>
          <a:p>
            <a:endParaRPr lang="en-GB"/>
          </a:p>
        </p:txBody>
      </p:sp>
      <p:sp>
        <p:nvSpPr>
          <p:cNvPr id="1048692" name="Slide Number Placeholder 6"/>
          <p:cNvSpPr>
            <a:spLocks noGrp="1"/>
          </p:cNvSpPr>
          <p:nvPr>
            <p:ph type="sldNum" sz="quarter" idx="12"/>
          </p:nvPr>
        </p:nvSpPr>
        <p:spPr/>
        <p:txBody>
          <a:bodyPr/>
          <a:p>
            <a:fld id="{C022C1B1-03FA-42CB-818A-709159583A05}"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Title and Vertical Text">
    <p:spTree>
      <p:nvGrpSpPr>
        <p:cNvPr id="89" name=""/>
        <p:cNvGrpSpPr/>
        <p:nvPr/>
      </p:nvGrpSpPr>
      <p:grpSpPr>
        <a:xfrm>
          <a:off x="0" y="0"/>
          <a:ext cx="0" cy="0"/>
          <a:chOff x="0" y="0"/>
          <a:chExt cx="0" cy="0"/>
        </a:xfrm>
      </p:grpSpPr>
      <p:sp>
        <p:nvSpPr>
          <p:cNvPr id="1048693" name="Title 1"/>
          <p:cNvSpPr>
            <a:spLocks noGrp="1"/>
          </p:cNvSpPr>
          <p:nvPr>
            <p:ph type="title"/>
          </p:nvPr>
        </p:nvSpPr>
        <p:spPr/>
        <p:txBody>
          <a:bodyPr/>
          <a:p>
            <a:r>
              <a:rPr lang="en-US" smtClean="0"/>
              <a:t>Click to edit Master title style</a:t>
            </a:r>
            <a:endParaRPr lang="en-US"/>
          </a:p>
        </p:txBody>
      </p:sp>
      <p:sp>
        <p:nvSpPr>
          <p:cNvPr id="1048694" name="Vertical Text Placeholder 2"/>
          <p:cNvSpPr>
            <a:spLocks noGrp="1"/>
          </p:cNvSpPr>
          <p:nvPr>
            <p:ph type="body" orient="vert" idx="1"/>
          </p:nvPr>
        </p:nvSpPr>
        <p:spPr/>
        <p:txBody>
          <a:bodyPr anchor="ctr" vert="eaVert"/>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95" name="Date Placeholder 3"/>
          <p:cNvSpPr>
            <a:spLocks noGrp="1"/>
          </p:cNvSpPr>
          <p:nvPr>
            <p:ph type="dt" sz="half" idx="10"/>
          </p:nvPr>
        </p:nvSpPr>
        <p:spPr/>
        <p:txBody>
          <a:bodyPr/>
          <a:p>
            <a:fld id="{7D25B94E-3E0A-4CF8-89C0-DE93E0551116}" type="datetimeFigureOut">
              <a:rPr lang="en-GB" smtClean="0"/>
              <a:t>18/05/2020</a:t>
            </a:fld>
            <a:endParaRPr lang="en-GB"/>
          </a:p>
        </p:txBody>
      </p:sp>
      <p:sp>
        <p:nvSpPr>
          <p:cNvPr id="1048696" name="Footer Placeholder 4"/>
          <p:cNvSpPr>
            <a:spLocks noGrp="1"/>
          </p:cNvSpPr>
          <p:nvPr>
            <p:ph type="ftr" sz="quarter" idx="11"/>
          </p:nvPr>
        </p:nvSpPr>
        <p:spPr/>
        <p:txBody>
          <a:bodyPr/>
          <a:p>
            <a:endParaRPr lang="en-GB"/>
          </a:p>
        </p:txBody>
      </p:sp>
      <p:sp>
        <p:nvSpPr>
          <p:cNvPr id="1048697" name="Slide Number Placeholder 5"/>
          <p:cNvSpPr>
            <a:spLocks noGrp="1"/>
          </p:cNvSpPr>
          <p:nvPr>
            <p:ph type="sldNum" sz="quarter" idx="12"/>
          </p:nvPr>
        </p:nvSpPr>
        <p:spPr/>
        <p:txBody>
          <a:bodyPr/>
          <a:p>
            <a:fld id="{C022C1B1-03FA-42CB-818A-709159583A05}" type="slidenum">
              <a:rPr lang="en-GB" smtClean="0"/>
              <a:t>‹#›</a:t>
            </a:fld>
            <a:endParaRPr lang="en-GB"/>
          </a:p>
        </p:txBody>
      </p:sp>
      <p:grpSp>
        <p:nvGrpSpPr>
          <p:cNvPr id="90" name="Group 10"/>
          <p:cNvGrpSpPr/>
          <p:nvPr/>
        </p:nvGrpSpPr>
        <p:grpSpPr>
          <a:xfrm>
            <a:off x="1172584" y="1392217"/>
            <a:ext cx="6779110" cy="923330"/>
            <a:chOff x="1172584" y="1381459"/>
            <a:chExt cx="6779110" cy="923330"/>
          </a:xfrm>
        </p:grpSpPr>
        <p:sp>
          <p:nvSpPr>
            <p:cNvPr id="1048698" name="TextBox 14"/>
            <p:cNvSpPr txBox="1"/>
            <p:nvPr/>
          </p:nvSpPr>
          <p:spPr>
            <a:xfrm>
              <a:off x="4147073" y="1381459"/>
              <a:ext cx="877163" cy="923330"/>
            </a:xfrm>
            <a:prstGeom prst="rect"/>
            <a:noFill/>
          </p:spPr>
          <p:txBody>
            <a:bodyPr rtlCol="0" wrap="none">
              <a:spAutoFit/>
            </a:bodyPr>
            <a:p>
              <a:r>
                <a:rPr dirty="0" sz="5400" lang="en-US" smtClean="0">
                  <a:solidFill>
                    <a:schemeClr val="tx2">
                      <a:lumMod val="60000"/>
                      <a:lumOff val="40000"/>
                    </a:schemeClr>
                  </a:solidFill>
                  <a:latin typeface="Wingdings" pitchFamily="2" charset="2"/>
                </a:rPr>
                <a:t></a:t>
              </a:r>
              <a:endParaRPr dirty="0" sz="5400" lang="en-US">
                <a:solidFill>
                  <a:schemeClr val="tx2">
                    <a:lumMod val="60000"/>
                    <a:lumOff val="40000"/>
                  </a:schemeClr>
                </a:solidFill>
                <a:latin typeface="Wingdings" pitchFamily="2" charset="2"/>
              </a:endParaRPr>
            </a:p>
          </p:txBody>
        </p:sp>
        <p:cxnSp>
          <p:nvCxnSpPr>
            <p:cNvPr id="3145736" name="Straight Connector 15"/>
            <p:cNvCxnSpPr>
              <a:cxnSpLocks/>
            </p:cNvCxnSpPr>
            <p:nvPr/>
          </p:nvCxnSpPr>
          <p:spPr>
            <a:xfrm rot="10800000">
              <a:off x="1172584" y="1925620"/>
              <a:ext cx="3119718" cy="1588"/>
            </a:xfrm>
            <a:prstGeom prst="line"/>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3145737" name="Straight Connector 16"/>
            <p:cNvCxnSpPr>
              <a:cxnSpLocks/>
            </p:cNvCxnSpPr>
            <p:nvPr/>
          </p:nvCxnSpPr>
          <p:spPr>
            <a:xfrm rot="10800000">
              <a:off x="4831976" y="1922650"/>
              <a:ext cx="3119718" cy="1588"/>
            </a:xfrm>
            <a:prstGeom prst="line"/>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Vertical Title and Text">
    <p:spTree>
      <p:nvGrpSpPr>
        <p:cNvPr id="86" name=""/>
        <p:cNvGrpSpPr/>
        <p:nvPr/>
      </p:nvGrpSpPr>
      <p:grpSpPr>
        <a:xfrm>
          <a:off x="0" y="0"/>
          <a:ext cx="0" cy="0"/>
          <a:chOff x="0" y="0"/>
          <a:chExt cx="0" cy="0"/>
        </a:xfrm>
      </p:grpSpPr>
      <p:sp>
        <p:nvSpPr>
          <p:cNvPr id="1048681" name="Vertical Title 1"/>
          <p:cNvSpPr>
            <a:spLocks noGrp="1"/>
          </p:cNvSpPr>
          <p:nvPr>
            <p:ph type="title" orient="vert"/>
          </p:nvPr>
        </p:nvSpPr>
        <p:spPr>
          <a:xfrm>
            <a:off x="6766560" y="559398"/>
            <a:ext cx="1678193" cy="5566765"/>
          </a:xfrm>
        </p:spPr>
        <p:txBody>
          <a:bodyPr vert="eaVert"/>
          <a:p>
            <a:r>
              <a:rPr lang="en-US" smtClean="0"/>
              <a:t>Click to edit Master title style</a:t>
            </a:r>
            <a:endParaRPr dirty="0" lang="en-US"/>
          </a:p>
        </p:txBody>
      </p:sp>
      <p:sp>
        <p:nvSpPr>
          <p:cNvPr id="1048682" name="Vertical Text Placeholder 2"/>
          <p:cNvSpPr>
            <a:spLocks noGrp="1"/>
          </p:cNvSpPr>
          <p:nvPr>
            <p:ph type="body" orient="vert" idx="1"/>
          </p:nvPr>
        </p:nvSpPr>
        <p:spPr>
          <a:xfrm>
            <a:off x="688488" y="849854"/>
            <a:ext cx="5507917" cy="5023821"/>
          </a:xfrm>
        </p:spPr>
        <p:txBody>
          <a:bodyPr vert="eaVert"/>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83" name="Date Placeholder 3"/>
          <p:cNvSpPr>
            <a:spLocks noGrp="1"/>
          </p:cNvSpPr>
          <p:nvPr>
            <p:ph type="dt" sz="half" idx="10"/>
          </p:nvPr>
        </p:nvSpPr>
        <p:spPr/>
        <p:txBody>
          <a:bodyPr/>
          <a:p>
            <a:fld id="{7D25B94E-3E0A-4CF8-89C0-DE93E0551116}" type="datetimeFigureOut">
              <a:rPr lang="en-GB" smtClean="0"/>
              <a:t>18/05/2020</a:t>
            </a:fld>
            <a:endParaRPr lang="en-GB"/>
          </a:p>
        </p:txBody>
      </p:sp>
      <p:sp>
        <p:nvSpPr>
          <p:cNvPr id="1048684" name="Footer Placeholder 4"/>
          <p:cNvSpPr>
            <a:spLocks noGrp="1"/>
          </p:cNvSpPr>
          <p:nvPr>
            <p:ph type="ftr" sz="quarter" idx="11"/>
          </p:nvPr>
        </p:nvSpPr>
        <p:spPr/>
        <p:txBody>
          <a:bodyPr/>
          <a:p>
            <a:endParaRPr lang="en-GB"/>
          </a:p>
        </p:txBody>
      </p:sp>
      <p:sp>
        <p:nvSpPr>
          <p:cNvPr id="1048685" name="Slide Number Placeholder 5"/>
          <p:cNvSpPr>
            <a:spLocks noGrp="1"/>
          </p:cNvSpPr>
          <p:nvPr>
            <p:ph type="sldNum" sz="quarter" idx="12"/>
          </p:nvPr>
        </p:nvSpPr>
        <p:spPr/>
        <p:txBody>
          <a:bodyPr/>
          <a:p>
            <a:fld id="{C022C1B1-03FA-42CB-818A-709159583A05}" type="slidenum">
              <a:rPr lang="en-GB" smtClean="0"/>
              <a:t>‹#›</a:t>
            </a:fld>
            <a:endParaRPr lang="en-GB"/>
          </a:p>
        </p:txBody>
      </p:sp>
      <p:grpSp>
        <p:nvGrpSpPr>
          <p:cNvPr id="87" name="Group 10"/>
          <p:cNvGrpSpPr/>
          <p:nvPr/>
        </p:nvGrpSpPr>
        <p:grpSpPr>
          <a:xfrm rot="5400000">
            <a:off x="3909050" y="2880823"/>
            <a:ext cx="5480154" cy="923330"/>
            <a:chOff x="1815339" y="1381459"/>
            <a:chExt cx="5480154" cy="923330"/>
          </a:xfrm>
        </p:grpSpPr>
        <p:sp>
          <p:nvSpPr>
            <p:cNvPr id="1048686" name="TextBox 11"/>
            <p:cNvSpPr txBox="1"/>
            <p:nvPr/>
          </p:nvSpPr>
          <p:spPr>
            <a:xfrm>
              <a:off x="4147073" y="1381459"/>
              <a:ext cx="877163" cy="923330"/>
            </a:xfrm>
            <a:prstGeom prst="rect"/>
            <a:noFill/>
          </p:spPr>
          <p:txBody>
            <a:bodyPr rtlCol="0" wrap="none">
              <a:spAutoFit/>
            </a:bodyPr>
            <a:p>
              <a:r>
                <a:rPr dirty="0" sz="5400" lang="en-US" smtClean="0">
                  <a:solidFill>
                    <a:schemeClr val="tx2">
                      <a:lumMod val="60000"/>
                      <a:lumOff val="40000"/>
                    </a:schemeClr>
                  </a:solidFill>
                  <a:latin typeface="Wingdings" pitchFamily="2" charset="2"/>
                </a:rPr>
                <a:t></a:t>
              </a:r>
              <a:endParaRPr dirty="0" sz="5400" lang="en-US">
                <a:solidFill>
                  <a:schemeClr val="tx2">
                    <a:lumMod val="60000"/>
                    <a:lumOff val="40000"/>
                  </a:schemeClr>
                </a:solidFill>
                <a:latin typeface="Wingdings" pitchFamily="2" charset="2"/>
              </a:endParaRPr>
            </a:p>
          </p:txBody>
        </p:sp>
        <p:cxnSp>
          <p:nvCxnSpPr>
            <p:cNvPr id="3145734" name="Straight Connector 12"/>
            <p:cNvCxnSpPr>
              <a:cxnSpLocks/>
            </p:cNvCxnSpPr>
            <p:nvPr/>
          </p:nvCxnSpPr>
          <p:spPr>
            <a:xfrm flipH="1" flipV="1">
              <a:off x="1815339" y="1924709"/>
              <a:ext cx="2468880" cy="2505"/>
            </a:xfrm>
            <a:prstGeom prst="line"/>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3145735" name="Straight Connector 13"/>
            <p:cNvCxnSpPr>
              <a:cxnSpLocks/>
            </p:cNvCxnSpPr>
            <p:nvPr/>
          </p:nvCxnSpPr>
          <p:spPr>
            <a:xfrm rot="10800000">
              <a:off x="4826613" y="1927417"/>
              <a:ext cx="2468880" cy="1588"/>
            </a:xfrm>
            <a:prstGeom prst="line"/>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2" name=""/>
        <p:cNvGrpSpPr/>
        <p:nvPr/>
      </p:nvGrpSpPr>
      <p:grpSpPr>
        <a:xfrm>
          <a:off x="0" y="0"/>
          <a:ext cx="0" cy="0"/>
          <a:chOff x="0" y="0"/>
          <a:chExt cx="0" cy="0"/>
        </a:xfrm>
      </p:grpSpPr>
      <p:sp>
        <p:nvSpPr>
          <p:cNvPr id="1048576" name="Rectangle 6"/>
          <p:cNvSpPr/>
          <p:nvPr/>
        </p:nvSpPr>
        <p:spPr>
          <a:xfrm>
            <a:off x="0" y="0"/>
            <a:ext cx="9144000" cy="6858000"/>
          </a:xfrm>
          <a:prstGeom prst="rect"/>
          <a:gradFill flip="none" rotWithShape="1">
            <a:gsLst>
              <a:gs pos="83000">
                <a:schemeClr val="bg1">
                  <a:alpha val="11000"/>
                </a:schemeClr>
              </a:gs>
              <a:gs pos="100000">
                <a:schemeClr val="bg2">
                  <a:lumMod val="75000"/>
                  <a:alpha val="23000"/>
                </a:schemeClr>
              </a:gs>
            </a:gsLst>
            <a:path path="rect">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sp>
        <p:nvSpPr>
          <p:cNvPr id="1048577" name="Title Placeholder 1"/>
          <p:cNvSpPr>
            <a:spLocks noGrp="1"/>
          </p:cNvSpPr>
          <p:nvPr>
            <p:ph type="title"/>
          </p:nvPr>
        </p:nvSpPr>
        <p:spPr>
          <a:xfrm>
            <a:off x="688490" y="570156"/>
            <a:ext cx="7756263" cy="1054250"/>
          </a:xfrm>
          <a:prstGeom prst="rect"/>
        </p:spPr>
        <p:txBody>
          <a:bodyPr anchor="ctr" bIns="45720" lIns="91440" rIns="91440" rtlCol="0" tIns="45720" vert="horz">
            <a:noAutofit/>
          </a:bodyPr>
          <a:p>
            <a:r>
              <a:rPr lang="en-US" smtClean="0"/>
              <a:t>Click to edit Master title style</a:t>
            </a:r>
            <a:endParaRPr dirty="0" lang="en-US"/>
          </a:p>
        </p:txBody>
      </p:sp>
      <p:sp>
        <p:nvSpPr>
          <p:cNvPr id="1048578" name="Text Placeholder 2"/>
          <p:cNvSpPr>
            <a:spLocks noGrp="1"/>
          </p:cNvSpPr>
          <p:nvPr>
            <p:ph type="body" idx="1"/>
          </p:nvPr>
        </p:nvSpPr>
        <p:spPr>
          <a:xfrm>
            <a:off x="699247" y="2248347"/>
            <a:ext cx="7745505" cy="3877815"/>
          </a:xfrm>
          <a:prstGeom prst="rect"/>
        </p:spPr>
        <p:txBody>
          <a:bodyPr bIns="45720" lIns="91440" rIns="91440" rtlCol="0" tIns="45720" vert="horz">
            <a:normAutofit/>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lang="en-US"/>
          </a:p>
        </p:txBody>
      </p:sp>
      <p:sp>
        <p:nvSpPr>
          <p:cNvPr id="1048579" name="Date Placeholder 3"/>
          <p:cNvSpPr>
            <a:spLocks noGrp="1"/>
          </p:cNvSpPr>
          <p:nvPr>
            <p:ph type="dt" sz="half" idx="2"/>
          </p:nvPr>
        </p:nvSpPr>
        <p:spPr>
          <a:xfrm>
            <a:off x="360378" y="6161442"/>
            <a:ext cx="2133600" cy="365125"/>
          </a:xfrm>
          <a:prstGeom prst="rect"/>
        </p:spPr>
        <p:txBody>
          <a:bodyPr anchor="ctr" bIns="45720" lIns="91440" rIns="91440" rtlCol="0" tIns="45720" vert="horz"/>
          <a:lstStyle>
            <a:lvl1pPr algn="l">
              <a:defRPr sz="1200">
                <a:solidFill>
                  <a:schemeClr val="tx2"/>
                </a:solidFill>
              </a:defRPr>
            </a:lvl1pPr>
          </a:lstStyle>
          <a:p>
            <a:fld id="{7D25B94E-3E0A-4CF8-89C0-DE93E0551116}" type="datetimeFigureOut">
              <a:rPr lang="en-GB" smtClean="0"/>
              <a:t>18/05/2020</a:t>
            </a:fld>
            <a:endParaRPr lang="en-GB"/>
          </a:p>
        </p:txBody>
      </p:sp>
      <p:sp>
        <p:nvSpPr>
          <p:cNvPr id="1048580" name="Footer Placeholder 4"/>
          <p:cNvSpPr>
            <a:spLocks noGrp="1"/>
          </p:cNvSpPr>
          <p:nvPr>
            <p:ph type="ftr" sz="quarter" idx="3"/>
          </p:nvPr>
        </p:nvSpPr>
        <p:spPr>
          <a:xfrm>
            <a:off x="3124200" y="6161442"/>
            <a:ext cx="2895600" cy="365125"/>
          </a:xfrm>
          <a:prstGeom prst="rect"/>
        </p:spPr>
        <p:txBody>
          <a:bodyPr anchor="ctr" bIns="45720" lIns="91440" rIns="91440" rtlCol="0" tIns="45720" vert="horz"/>
          <a:lstStyle>
            <a:lvl1pPr algn="ctr">
              <a:defRPr sz="1200">
                <a:solidFill>
                  <a:schemeClr val="tx2"/>
                </a:solidFill>
              </a:defRPr>
            </a:lvl1pPr>
          </a:lstStyle>
          <a:p>
            <a:endParaRPr lang="en-GB"/>
          </a:p>
        </p:txBody>
      </p:sp>
      <p:sp>
        <p:nvSpPr>
          <p:cNvPr id="1048581" name="Slide Number Placeholder 5"/>
          <p:cNvSpPr>
            <a:spLocks noGrp="1"/>
          </p:cNvSpPr>
          <p:nvPr>
            <p:ph type="sldNum" sz="quarter" idx="4"/>
          </p:nvPr>
        </p:nvSpPr>
        <p:spPr>
          <a:xfrm>
            <a:off x="6639264" y="6161442"/>
            <a:ext cx="2133600" cy="365125"/>
          </a:xfrm>
          <a:prstGeom prst="rect"/>
        </p:spPr>
        <p:txBody>
          <a:bodyPr anchor="ctr" bIns="45720" lIns="91440" rIns="91440" rtlCol="0" tIns="45720" vert="horz"/>
          <a:lstStyle>
            <a:lvl1pPr algn="r">
              <a:defRPr sz="1200">
                <a:solidFill>
                  <a:schemeClr val="tx2"/>
                </a:solidFill>
              </a:defRPr>
            </a:lvl1pPr>
          </a:lstStyle>
          <a:p>
            <a:fld id="{C022C1B1-03FA-42CB-818A-709159583A05}" type="slidenum">
              <a:rPr lang="en-GB" smtClean="0"/>
              <a:t>‹#›</a:t>
            </a:fld>
            <a:endParaRPr lang="en-GB"/>
          </a:p>
        </p:txBody>
      </p:sp>
    </p:spTree>
  </p:cSld>
  <p:clrMap accent1="accent1" accent2="accent2" accent3="accent3" accent4="accent4" accent5="accent5" accent6="accent6" bg1="lt1" bg2="lt2" tx1="dk1" tx2="dk2"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eaLnBrk="1" hangingPunct="1" latinLnBrk="0" rtl="0">
        <a:spcBef>
          <a:spcPct val="0"/>
        </a:spcBef>
        <a:buNone/>
        <a:defRPr sz="54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algn="l" defTabSz="914400" eaLnBrk="1" hangingPunct="1" indent="-365760" latinLnBrk="0" marL="365760" rtl="0">
        <a:spcBef>
          <a:spcPct val="20000"/>
        </a:spcBef>
        <a:buClr>
          <a:schemeClr val="accent1"/>
        </a:buClr>
        <a:buFont typeface="Wingdings" pitchFamily="2" charset="2"/>
        <a:buChar char=""/>
        <a:defRPr sz="2400" kern="1200">
          <a:solidFill>
            <a:schemeClr val="tx1">
              <a:lumMod val="85000"/>
              <a:lumOff val="15000"/>
            </a:schemeClr>
          </a:solidFill>
          <a:latin typeface="+mn-lt"/>
          <a:ea typeface="+mn-ea"/>
          <a:cs typeface="+mn-cs"/>
        </a:defRPr>
      </a:lvl1pPr>
      <a:lvl2pPr algn="l" defTabSz="914400" eaLnBrk="1" hangingPunct="1" indent="-365760" latinLnBrk="0" marL="777240" rtl="0">
        <a:spcBef>
          <a:spcPct val="20000"/>
        </a:spcBef>
        <a:buClr>
          <a:schemeClr val="accent1"/>
        </a:buClr>
        <a:buFont typeface="Wingdings" pitchFamily="2" charset="2"/>
        <a:buChar char=""/>
        <a:defRPr sz="2200" kern="1200">
          <a:solidFill>
            <a:schemeClr val="tx1">
              <a:lumMod val="85000"/>
              <a:lumOff val="15000"/>
            </a:schemeClr>
          </a:solidFill>
          <a:latin typeface="+mn-lt"/>
          <a:ea typeface="+mn-ea"/>
          <a:cs typeface="+mn-cs"/>
        </a:defRPr>
      </a:lvl2pPr>
      <a:lvl3pPr algn="l" defTabSz="914400" eaLnBrk="1" hangingPunct="1" indent="-365760" latinLnBrk="0" marL="1143000" rtl="0">
        <a:spcBef>
          <a:spcPct val="20000"/>
        </a:spcBef>
        <a:buClr>
          <a:schemeClr val="accent1"/>
        </a:buClr>
        <a:buFont typeface="Wingdings" pitchFamily="2" charset="2"/>
        <a:buChar char=""/>
        <a:defRPr sz="2000" kern="1200">
          <a:solidFill>
            <a:schemeClr val="tx1">
              <a:lumMod val="85000"/>
              <a:lumOff val="15000"/>
            </a:schemeClr>
          </a:solidFill>
          <a:latin typeface="+mn-lt"/>
          <a:ea typeface="+mn-ea"/>
          <a:cs typeface="+mn-cs"/>
        </a:defRPr>
      </a:lvl3pPr>
      <a:lvl4pPr algn="l" defTabSz="914400" eaLnBrk="1" hangingPunct="1" indent="-320040" latinLnBrk="0" marL="1508760" rtl="0">
        <a:spcBef>
          <a:spcPct val="20000"/>
        </a:spcBef>
        <a:buClr>
          <a:schemeClr val="accent1"/>
        </a:buClr>
        <a:buFont typeface="Wingdings" pitchFamily="2" charset="2"/>
        <a:buChar char=""/>
        <a:defRPr sz="1800" kern="1200">
          <a:solidFill>
            <a:schemeClr val="tx1">
              <a:lumMod val="85000"/>
              <a:lumOff val="15000"/>
            </a:schemeClr>
          </a:solidFill>
          <a:latin typeface="+mn-lt"/>
          <a:ea typeface="+mn-ea"/>
          <a:cs typeface="+mn-cs"/>
        </a:defRPr>
      </a:lvl4pPr>
      <a:lvl5pPr algn="l" defTabSz="914400" eaLnBrk="1" hangingPunct="1" indent="-320040" latinLnBrk="0" marL="1828800" rtl="0">
        <a:spcBef>
          <a:spcPct val="20000"/>
        </a:spcBef>
        <a:buClr>
          <a:schemeClr val="accent1"/>
        </a:buClr>
        <a:buFont typeface="Wingdings" pitchFamily="2" charset="2"/>
        <a:buChar char=""/>
        <a:defRPr sz="1600" kern="1200">
          <a:solidFill>
            <a:schemeClr val="tx1">
              <a:lumMod val="85000"/>
              <a:lumOff val="15000"/>
            </a:schemeClr>
          </a:solidFill>
          <a:latin typeface="+mn-lt"/>
          <a:ea typeface="+mn-ea"/>
          <a:cs typeface="+mn-cs"/>
        </a:defRPr>
      </a:lvl5pPr>
      <a:lvl6pPr algn="l" defTabSz="914400" eaLnBrk="1" hangingPunct="1" indent="-274320" latinLnBrk="0" marL="2148840" rtl="0">
        <a:spcBef>
          <a:spcPts val="400"/>
        </a:spcBef>
        <a:buClr>
          <a:schemeClr val="accent1"/>
        </a:buClr>
        <a:buFont typeface="Wingdings" pitchFamily="2" charset="2"/>
        <a:buChar char=""/>
        <a:defRPr sz="1400" kern="1200">
          <a:solidFill>
            <a:schemeClr val="tx1"/>
          </a:solidFill>
          <a:latin typeface="+mn-lt"/>
          <a:ea typeface="+mn-ea"/>
          <a:cs typeface="+mn-cs"/>
        </a:defRPr>
      </a:lvl6pPr>
      <a:lvl7pPr algn="l" defTabSz="914400" eaLnBrk="1" hangingPunct="1" indent="-274320" latinLnBrk="0" marL="2468880" rtl="0">
        <a:spcBef>
          <a:spcPts val="400"/>
        </a:spcBef>
        <a:buClr>
          <a:schemeClr val="accent1"/>
        </a:buClr>
        <a:buFont typeface="Wingdings" pitchFamily="2" charset="2"/>
        <a:buChar char=""/>
        <a:defRPr sz="1400" kern="1200">
          <a:solidFill>
            <a:schemeClr val="tx1"/>
          </a:solidFill>
          <a:latin typeface="+mn-lt"/>
          <a:ea typeface="+mn-ea"/>
          <a:cs typeface="+mn-cs"/>
        </a:defRPr>
      </a:lvl7pPr>
      <a:lvl8pPr algn="l" defTabSz="914400" eaLnBrk="1" hangingPunct="1" indent="-274320" latinLnBrk="0" marL="2788920" rtl="0">
        <a:spcBef>
          <a:spcPts val="400"/>
        </a:spcBef>
        <a:buClr>
          <a:schemeClr val="accent1"/>
        </a:buClr>
        <a:buFont typeface="Wingdings" pitchFamily="2" charset="2"/>
        <a:buChar char=""/>
        <a:defRPr sz="1400" kern="1200">
          <a:solidFill>
            <a:schemeClr val="tx1"/>
          </a:solidFill>
          <a:latin typeface="+mn-lt"/>
          <a:ea typeface="+mn-ea"/>
          <a:cs typeface="+mn-cs"/>
        </a:defRPr>
      </a:lvl8pPr>
      <a:lvl9pPr algn="l" defTabSz="914400" eaLnBrk="1" hangingPunct="1" indent="-274320" latinLnBrk="0" marL="3108960" rtl="0">
        <a:spcBef>
          <a:spcPts val="400"/>
        </a:spcBef>
        <a:buClr>
          <a:schemeClr val="accent1"/>
        </a:buClr>
        <a:buFont typeface="Wingdings" pitchFamily="2" charset="2"/>
        <a:buChar char=""/>
        <a:defRPr sz="14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image" Target="../media/image4.jpeg"/><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hyperlink" Target="https://fcali.org/%23!" TargetMode="External"/><Relationship Id="rId2" Type="http://schemas.openxmlformats.org/officeDocument/2006/relationships/image" Target="../media/image5.png"/><Relationship Id="rId3" Type="http://schemas.openxmlformats.org/officeDocument/2006/relationships/slideLayout" Target="../slideLayouts/slideLayout2.xml"/><Relationship Id="rId4"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image" Target="../media/image6.jpeg"/><Relationship Id="rId2" Type="http://schemas.openxmlformats.org/officeDocument/2006/relationships/slideLayout" Target="../slideLayouts/slideLayout2.xml"/><Relationship Id="rId3"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1" Type="http://schemas.openxmlformats.org/officeDocument/2006/relationships/image" Target="../media/image7.jpeg"/><Relationship Id="rId2" Type="http://schemas.openxmlformats.org/officeDocument/2006/relationships/slideLayout" Target="../slideLayouts/slideLayout2.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6" name=""/>
        <p:cNvGrpSpPr/>
        <p:nvPr/>
      </p:nvGrpSpPr>
      <p:grpSpPr>
        <a:xfrm>
          <a:off x="0" y="0"/>
          <a:ext cx="0" cy="0"/>
          <a:chOff x="0" y="0"/>
          <a:chExt cx="0" cy="0"/>
        </a:xfrm>
      </p:grpSpPr>
      <p:sp>
        <p:nvSpPr>
          <p:cNvPr id="1048588" name="Title 1"/>
          <p:cNvSpPr>
            <a:spLocks noGrp="1"/>
          </p:cNvSpPr>
          <p:nvPr>
            <p:ph type="ctrTitle"/>
          </p:nvPr>
        </p:nvSpPr>
        <p:spPr/>
        <p:txBody>
          <a:bodyPr>
            <a:normAutofit fontScale="90000"/>
          </a:bodyPr>
          <a:p>
            <a:pPr algn="ctr"/>
            <a:r>
              <a:rPr dirty="0" lang="en-US" smtClean="0"/>
              <a:t>Local Health and Human </a:t>
            </a:r>
            <a:r>
              <a:rPr dirty="0" lang="en-US"/>
              <a:t>S</a:t>
            </a:r>
            <a:r>
              <a:rPr dirty="0" lang="en-US" smtClean="0"/>
              <a:t>ervice </a:t>
            </a:r>
            <a:r>
              <a:rPr dirty="0" lang="en-US"/>
              <a:t>A</a:t>
            </a:r>
            <a:r>
              <a:rPr dirty="0" lang="en-US" smtClean="0"/>
              <a:t>gencies</a:t>
            </a:r>
            <a:endParaRPr dirty="0" lang="en-GB"/>
          </a:p>
        </p:txBody>
      </p:sp>
      <p:sp>
        <p:nvSpPr>
          <p:cNvPr id="1048589" name="Subtitle 2"/>
          <p:cNvSpPr>
            <a:spLocks noGrp="1"/>
          </p:cNvSpPr>
          <p:nvPr>
            <p:ph type="subTitle" idx="1"/>
          </p:nvPr>
        </p:nvSpPr>
        <p:spPr/>
        <p:txBody>
          <a:bodyPr>
            <a:noAutofit/>
          </a:bodyPr>
          <a:p>
            <a:pPr algn="ctr"/>
            <a:r>
              <a:rPr dirty="0" lang="en-US" smtClean="0"/>
              <a:t>Student’s Name </a:t>
            </a:r>
          </a:p>
          <a:p>
            <a:pPr algn="ctr"/>
            <a:r>
              <a:rPr dirty="0" lang="en-US" smtClean="0"/>
              <a:t>University Department </a:t>
            </a:r>
          </a:p>
          <a:p>
            <a:pPr algn="ctr"/>
            <a:r>
              <a:rPr dirty="0" lang="en-US" smtClean="0"/>
              <a:t>Course Name/Number </a:t>
            </a:r>
          </a:p>
          <a:p>
            <a:pPr algn="ctr"/>
            <a:r>
              <a:rPr dirty="0" lang="en-US" smtClean="0"/>
              <a:t>Professor’s Name </a:t>
            </a:r>
          </a:p>
          <a:p>
            <a:pPr algn="ctr"/>
            <a:r>
              <a:rPr dirty="0" lang="en-US" smtClean="0"/>
              <a:t>Date </a:t>
            </a:r>
            <a:endParaRPr dirty="0" lang="en-GB"/>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36" name=""/>
        <p:cNvGrpSpPr/>
        <p:nvPr/>
      </p:nvGrpSpPr>
      <p:grpSpPr>
        <a:xfrm>
          <a:off x="0" y="0"/>
          <a:ext cx="0" cy="0"/>
          <a:chOff x="0" y="0"/>
          <a:chExt cx="0" cy="0"/>
        </a:xfrm>
      </p:grpSpPr>
      <p:sp>
        <p:nvSpPr>
          <p:cNvPr id="1048596" name="Content Placeholder 2"/>
          <p:cNvSpPr>
            <a:spLocks noGrp="1"/>
          </p:cNvSpPr>
          <p:nvPr>
            <p:ph idx="1"/>
          </p:nvPr>
        </p:nvSpPr>
        <p:spPr/>
        <p:txBody>
          <a:bodyPr>
            <a:normAutofit fontScale="95833" lnSpcReduction="10000"/>
          </a:bodyPr>
          <a:p>
            <a:r>
              <a:rPr b="1" dirty="0" lang="en-US" smtClean="0">
                <a:solidFill>
                  <a:srgbClr val="FF0000"/>
                </a:solidFill>
              </a:rPr>
              <a:t>Purpose </a:t>
            </a:r>
          </a:p>
          <a:p>
            <a:r>
              <a:rPr dirty="0" lang="en-US" smtClean="0"/>
              <a:t>Provides </a:t>
            </a:r>
            <a:r>
              <a:rPr dirty="0" lang="en-US" err="1" smtClean="0"/>
              <a:t>telehealth</a:t>
            </a:r>
            <a:r>
              <a:rPr dirty="0" lang="en-US"/>
              <a:t> </a:t>
            </a:r>
            <a:r>
              <a:rPr dirty="0" lang="en-US" smtClean="0"/>
              <a:t>services on reproductive issues such as:</a:t>
            </a:r>
          </a:p>
          <a:p>
            <a:r>
              <a:rPr dirty="0" lang="en-US" smtClean="0"/>
              <a:t>-Testing and treatments of STDs</a:t>
            </a:r>
          </a:p>
          <a:p>
            <a:r>
              <a:rPr dirty="0" lang="en-US" smtClean="0"/>
              <a:t>-Birth control services</a:t>
            </a:r>
          </a:p>
          <a:p>
            <a:r>
              <a:rPr dirty="0" lang="en-US" smtClean="0"/>
              <a:t>-Abortion services </a:t>
            </a:r>
          </a:p>
          <a:p>
            <a:r>
              <a:rPr dirty="0" lang="en-US" smtClean="0"/>
              <a:t>-Emergency health services </a:t>
            </a:r>
          </a:p>
          <a:p>
            <a:r>
              <a:rPr b="1" dirty="0" lang="en-US" smtClean="0">
                <a:solidFill>
                  <a:srgbClr val="FF0000"/>
                </a:solidFill>
              </a:rPr>
              <a:t>Target population</a:t>
            </a:r>
          </a:p>
          <a:p>
            <a:r>
              <a:rPr dirty="0" lang="en-US"/>
              <a:t>-</a:t>
            </a:r>
            <a:r>
              <a:rPr dirty="0" lang="en-US" smtClean="0"/>
              <a:t>Female adults </a:t>
            </a:r>
            <a:r>
              <a:rPr dirty="0" lang="en-GB" smtClean="0"/>
              <a:t>within the age of procreation and anyone seeking reproductive health services</a:t>
            </a:r>
          </a:p>
        </p:txBody>
      </p:sp>
      <p:sp>
        <p:nvSpPr>
          <p:cNvPr id="1048597" name="Title 1"/>
          <p:cNvSpPr>
            <a:spLocks noGrp="1"/>
          </p:cNvSpPr>
          <p:nvPr>
            <p:ph type="title"/>
          </p:nvPr>
        </p:nvSpPr>
        <p:spPr/>
        <p:txBody>
          <a:bodyPr/>
          <a:p>
            <a:r>
              <a:rPr dirty="0" lang="en-US" smtClean="0"/>
              <a:t>1. Planned Parenthood (PP)</a:t>
            </a:r>
            <a:endParaRPr dirty="0" lang="en-GB"/>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39" name=""/>
        <p:cNvGrpSpPr/>
        <p:nvPr/>
      </p:nvGrpSpPr>
      <p:grpSpPr>
        <a:xfrm>
          <a:off x="0" y="0"/>
          <a:ext cx="0" cy="0"/>
          <a:chOff x="0" y="0"/>
          <a:chExt cx="0" cy="0"/>
        </a:xfrm>
      </p:grpSpPr>
      <p:sp>
        <p:nvSpPr>
          <p:cNvPr id="1048601" name="Content Placeholder 2"/>
          <p:cNvSpPr>
            <a:spLocks noGrp="1"/>
          </p:cNvSpPr>
          <p:nvPr>
            <p:ph idx="1"/>
          </p:nvPr>
        </p:nvSpPr>
        <p:spPr/>
        <p:txBody>
          <a:bodyPr>
            <a:normAutofit fontScale="91667" lnSpcReduction="20000"/>
          </a:bodyPr>
          <a:p>
            <a:r>
              <a:rPr b="1" dirty="0" lang="en-US" smtClean="0">
                <a:solidFill>
                  <a:srgbClr val="FF0000"/>
                </a:solidFill>
              </a:rPr>
              <a:t>Impact on Community </a:t>
            </a:r>
          </a:p>
          <a:p>
            <a:r>
              <a:rPr dirty="0" lang="en-US" smtClean="0"/>
              <a:t>1. Improved reproductive health </a:t>
            </a:r>
            <a:r>
              <a:rPr dirty="0" lang="en-GB" smtClean="0"/>
              <a:t>care </a:t>
            </a:r>
          </a:p>
          <a:p>
            <a:r>
              <a:rPr dirty="0" lang="en-US" smtClean="0"/>
              <a:t>2. Sex education and awareness</a:t>
            </a:r>
          </a:p>
          <a:p>
            <a:r>
              <a:rPr dirty="0" lang="en-US" smtClean="0"/>
              <a:t>3. Informed community through education </a:t>
            </a:r>
          </a:p>
          <a:p>
            <a:r>
              <a:rPr b="1" dirty="0" lang="en-US" smtClean="0">
                <a:solidFill>
                  <a:srgbClr val="FF0000"/>
                </a:solidFill>
              </a:rPr>
              <a:t>Contact Information </a:t>
            </a:r>
          </a:p>
          <a:p>
            <a:r>
              <a:rPr dirty="0" lang="en-US" smtClean="0"/>
              <a:t>Address: 123 William Street, 10</a:t>
            </a:r>
            <a:r>
              <a:rPr baseline="30000" dirty="0" lang="en-US" smtClean="0"/>
              <a:t>th</a:t>
            </a:r>
            <a:r>
              <a:rPr dirty="0" lang="en-US" smtClean="0"/>
              <a:t> Floor, NY</a:t>
            </a:r>
          </a:p>
          <a:p>
            <a:r>
              <a:rPr dirty="0" lang="en-US" smtClean="0"/>
              <a:t>Tel: 1-800-230</a:t>
            </a:r>
          </a:p>
          <a:p>
            <a:r>
              <a:rPr dirty="0" lang="en-US" smtClean="0"/>
              <a:t>Website: </a:t>
            </a:r>
            <a:r>
              <a:rPr dirty="0" lang="en-GB"/>
              <a:t>https://www.plannedparenthood.org</a:t>
            </a:r>
            <a:r>
              <a:rPr dirty="0" lang="en-GB" smtClean="0"/>
              <a:t>/</a:t>
            </a:r>
          </a:p>
          <a:p>
            <a:r>
              <a:rPr dirty="0" lang="en-US" smtClean="0"/>
              <a:t>Relates to hormones and reproductive health concepts learned in </a:t>
            </a:r>
            <a:r>
              <a:rPr dirty="0" lang="en-US" smtClean="0"/>
              <a:t>class</a:t>
            </a:r>
          </a:p>
          <a:p>
            <a:r>
              <a:rPr dirty="0" lang="en-US" smtClean="0"/>
              <a:t>This involves the importance of regular check-ups</a:t>
            </a:r>
          </a:p>
          <a:p>
            <a:r>
              <a:rPr dirty="0" lang="en-US" smtClean="0"/>
              <a:t>The need to consider prenatal nutrition in prenatal care</a:t>
            </a:r>
            <a:endParaRPr dirty="0" lang="en-GB" smtClean="0"/>
          </a:p>
        </p:txBody>
      </p:sp>
      <p:sp>
        <p:nvSpPr>
          <p:cNvPr id="1048602" name="Title 1"/>
          <p:cNvSpPr>
            <a:spLocks noGrp="1"/>
          </p:cNvSpPr>
          <p:nvPr>
            <p:ph type="title"/>
          </p:nvPr>
        </p:nvSpPr>
        <p:spPr/>
        <p:txBody>
          <a:bodyPr/>
          <a:p>
            <a:r>
              <a:rPr dirty="0" lang="en-US" smtClean="0"/>
              <a:t>Continuation of P.P</a:t>
            </a:r>
            <a:endParaRPr dirty="0" lang="en-GB"/>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42" name=""/>
        <p:cNvGrpSpPr/>
        <p:nvPr/>
      </p:nvGrpSpPr>
      <p:grpSpPr>
        <a:xfrm>
          <a:off x="0" y="0"/>
          <a:ext cx="0" cy="0"/>
          <a:chOff x="0" y="0"/>
          <a:chExt cx="0" cy="0"/>
        </a:xfrm>
      </p:grpSpPr>
      <p:sp>
        <p:nvSpPr>
          <p:cNvPr id="1048606" name="Content Placeholder 2"/>
          <p:cNvSpPr>
            <a:spLocks noGrp="1"/>
          </p:cNvSpPr>
          <p:nvPr>
            <p:ph idx="1"/>
          </p:nvPr>
        </p:nvSpPr>
        <p:spPr/>
        <p:txBody>
          <a:bodyPr>
            <a:normAutofit fontScale="91667" lnSpcReduction="10000"/>
          </a:bodyPr>
          <a:p>
            <a:r>
              <a:rPr b="1" dirty="0" lang="en-US" smtClean="0">
                <a:solidFill>
                  <a:srgbClr val="FF0000"/>
                </a:solidFill>
              </a:rPr>
              <a:t>Purpose</a:t>
            </a:r>
          </a:p>
          <a:p>
            <a:r>
              <a:rPr dirty="0" lang="en-US" smtClean="0"/>
              <a:t>The agency advocates for lesbians, gay, bisexual, transgender, and queer young people through age 30</a:t>
            </a:r>
          </a:p>
          <a:p>
            <a:r>
              <a:rPr dirty="0" lang="en-US" smtClean="0"/>
              <a:t>Target Population: Young people up to the age of 45 years</a:t>
            </a:r>
          </a:p>
          <a:p>
            <a:r>
              <a:rPr b="1" dirty="0" lang="en-US" smtClean="0">
                <a:solidFill>
                  <a:srgbClr val="FF0000"/>
                </a:solidFill>
              </a:rPr>
              <a:t>Impact on Community </a:t>
            </a:r>
          </a:p>
          <a:p>
            <a:r>
              <a:rPr dirty="0" lang="en-US" smtClean="0"/>
              <a:t>1. Enhanced wellness and health of LGBTQ people</a:t>
            </a:r>
          </a:p>
          <a:p>
            <a:r>
              <a:rPr dirty="0" lang="en-US" smtClean="0"/>
              <a:t>2. Improved cultural competency among this group</a:t>
            </a:r>
          </a:p>
          <a:p>
            <a:r>
              <a:rPr dirty="0" lang="en-US" smtClean="0"/>
              <a:t>3. Youth development and support to this group members</a:t>
            </a:r>
          </a:p>
          <a:p>
            <a:r>
              <a:rPr dirty="0" lang="en-US" smtClean="0"/>
              <a:t>4. Improved awareness through education </a:t>
            </a:r>
          </a:p>
        </p:txBody>
      </p:sp>
      <p:sp>
        <p:nvSpPr>
          <p:cNvPr id="1048607" name="Title 1"/>
          <p:cNvSpPr>
            <a:spLocks noGrp="1"/>
          </p:cNvSpPr>
          <p:nvPr>
            <p:ph type="title"/>
          </p:nvPr>
        </p:nvSpPr>
        <p:spPr/>
        <p:txBody>
          <a:bodyPr/>
          <a:p>
            <a:r>
              <a:rPr dirty="0" lang="en-US" smtClean="0"/>
              <a:t>2. Pride for Youth (PFY)</a:t>
            </a:r>
            <a:endParaRPr dirty="0" lang="en-GB"/>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45" name=""/>
        <p:cNvGrpSpPr/>
        <p:nvPr/>
      </p:nvGrpSpPr>
      <p:grpSpPr>
        <a:xfrm>
          <a:off x="0" y="0"/>
          <a:ext cx="0" cy="0"/>
          <a:chOff x="0" y="0"/>
          <a:chExt cx="0" cy="0"/>
        </a:xfrm>
      </p:grpSpPr>
      <p:sp>
        <p:nvSpPr>
          <p:cNvPr id="1048611" name="Content Placeholder 2"/>
          <p:cNvSpPr>
            <a:spLocks noGrp="1"/>
          </p:cNvSpPr>
          <p:nvPr>
            <p:ph idx="1"/>
          </p:nvPr>
        </p:nvSpPr>
        <p:spPr/>
        <p:txBody>
          <a:bodyPr>
            <a:normAutofit fontScale="91667" lnSpcReduction="20000"/>
          </a:bodyPr>
          <a:p>
            <a:r>
              <a:rPr b="1" dirty="0" lang="en-US" smtClean="0">
                <a:solidFill>
                  <a:srgbClr val="FF0000"/>
                </a:solidFill>
              </a:rPr>
              <a:t>Contact </a:t>
            </a:r>
          </a:p>
          <a:p>
            <a:r>
              <a:rPr dirty="0" lang="en-US" smtClean="0"/>
              <a:t>Agency is located in New York’s Nassau, Suffolk, and Queens Counties </a:t>
            </a:r>
          </a:p>
          <a:p>
            <a:r>
              <a:rPr dirty="0" lang="en-US" smtClean="0"/>
              <a:t>Address: </a:t>
            </a:r>
            <a:r>
              <a:rPr dirty="0" lang="en-GB"/>
              <a:t>628 Long Island Ave, Deer Park, NY </a:t>
            </a:r>
            <a:r>
              <a:rPr dirty="0" lang="en-GB" smtClean="0"/>
              <a:t>11729-4043</a:t>
            </a:r>
          </a:p>
          <a:p>
            <a:r>
              <a:rPr dirty="0" lang="en-US" smtClean="0"/>
              <a:t>Tel: </a:t>
            </a:r>
            <a:r>
              <a:rPr dirty="0" lang="en-GB"/>
              <a:t>(631) </a:t>
            </a:r>
            <a:r>
              <a:rPr dirty="0" lang="en-GB" smtClean="0"/>
              <a:t>940-1964</a:t>
            </a:r>
          </a:p>
          <a:p>
            <a:r>
              <a:rPr dirty="0" lang="en-US" smtClean="0"/>
              <a:t>Website: </a:t>
            </a:r>
            <a:r>
              <a:rPr dirty="0" lang="en-GB"/>
              <a:t>https://longislandcrisiscenter.org/prideforyouth</a:t>
            </a:r>
            <a:r>
              <a:rPr dirty="0" lang="en-GB" smtClean="0"/>
              <a:t>/</a:t>
            </a:r>
          </a:p>
          <a:p>
            <a:r>
              <a:rPr b="1" dirty="0" lang="en-US" smtClean="0">
                <a:solidFill>
                  <a:srgbClr val="FF0000"/>
                </a:solidFill>
              </a:rPr>
              <a:t>Relation to the text</a:t>
            </a:r>
          </a:p>
          <a:p>
            <a:r>
              <a:rPr dirty="0" lang="en-US" smtClean="0"/>
              <a:t>PFY’s purpose relates to chapter two about stress and three about psychological health of LGBTQ group </a:t>
            </a:r>
            <a:endParaRPr dirty="0" lang="en-US" smtClean="0"/>
          </a:p>
          <a:p>
            <a:r>
              <a:rPr dirty="0" lang="en-US" smtClean="0"/>
              <a:t>LGBTQ faces stress and psychological discomfort associated with stigmatization of their sexual orientation</a:t>
            </a:r>
            <a:endParaRPr dirty="0" lang="en-GB"/>
          </a:p>
        </p:txBody>
      </p:sp>
      <p:sp>
        <p:nvSpPr>
          <p:cNvPr id="1048612" name="Title 1"/>
          <p:cNvSpPr>
            <a:spLocks noGrp="1"/>
          </p:cNvSpPr>
          <p:nvPr>
            <p:ph type="title"/>
          </p:nvPr>
        </p:nvSpPr>
        <p:spPr/>
        <p:txBody>
          <a:bodyPr/>
          <a:p>
            <a:r>
              <a:rPr dirty="0" lang="en-US" smtClean="0"/>
              <a:t>Continuation of PFY</a:t>
            </a:r>
            <a:endParaRPr dirty="0" lang="en-GB"/>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48" name=""/>
        <p:cNvGrpSpPr/>
        <p:nvPr/>
      </p:nvGrpSpPr>
      <p:grpSpPr>
        <a:xfrm>
          <a:off x="0" y="0"/>
          <a:ext cx="0" cy="0"/>
          <a:chOff x="0" y="0"/>
          <a:chExt cx="0" cy="0"/>
        </a:xfrm>
      </p:grpSpPr>
      <p:sp>
        <p:nvSpPr>
          <p:cNvPr id="1048616" name="Content Placeholder 2"/>
          <p:cNvSpPr>
            <a:spLocks noGrp="1"/>
          </p:cNvSpPr>
          <p:nvPr>
            <p:ph idx="1"/>
          </p:nvPr>
        </p:nvSpPr>
        <p:spPr/>
        <p:txBody>
          <a:bodyPr>
            <a:normAutofit fontScale="91667" lnSpcReduction="10000"/>
          </a:bodyPr>
          <a:p>
            <a:r>
              <a:rPr b="1" dirty="0" lang="en-US" smtClean="0">
                <a:solidFill>
                  <a:srgbClr val="FF0000"/>
                </a:solidFill>
              </a:rPr>
              <a:t>Purpose </a:t>
            </a:r>
          </a:p>
          <a:p>
            <a:r>
              <a:rPr dirty="0" lang="en-US" smtClean="0"/>
              <a:t>Assists New Yorkers to live on through organ and tissue donations and procurement </a:t>
            </a:r>
          </a:p>
          <a:p>
            <a:r>
              <a:rPr dirty="0" lang="en-US" smtClean="0"/>
              <a:t>Also, cares for the families of the organ donors</a:t>
            </a:r>
          </a:p>
          <a:p>
            <a:r>
              <a:rPr dirty="0" lang="en-US" smtClean="0"/>
              <a:t>Target Population- All New Yorkers who wish to donate their organs or tissues </a:t>
            </a:r>
          </a:p>
          <a:p>
            <a:r>
              <a:rPr b="1" dirty="0" lang="en-US" smtClean="0">
                <a:solidFill>
                  <a:srgbClr val="FF0000"/>
                </a:solidFill>
              </a:rPr>
              <a:t>Impact on Community </a:t>
            </a:r>
          </a:p>
          <a:p>
            <a:r>
              <a:rPr dirty="0" lang="en-US" smtClean="0"/>
              <a:t>1. Educated community about power of donations</a:t>
            </a:r>
          </a:p>
          <a:p>
            <a:r>
              <a:rPr dirty="0" lang="en-US" smtClean="0"/>
              <a:t>2. Saves life of those who need organ donation</a:t>
            </a:r>
          </a:p>
          <a:p>
            <a:r>
              <a:rPr dirty="0" lang="en-US" smtClean="0"/>
              <a:t>Protects the interests of those who have donated organs</a:t>
            </a:r>
            <a:endParaRPr dirty="0" lang="en-GB"/>
          </a:p>
        </p:txBody>
      </p:sp>
      <p:sp>
        <p:nvSpPr>
          <p:cNvPr id="1048617" name="Title 1"/>
          <p:cNvSpPr>
            <a:spLocks noGrp="1"/>
          </p:cNvSpPr>
          <p:nvPr>
            <p:ph type="title"/>
          </p:nvPr>
        </p:nvSpPr>
        <p:spPr/>
        <p:txBody>
          <a:bodyPr/>
          <a:p>
            <a:r>
              <a:rPr dirty="0" lang="en-US" smtClean="0"/>
              <a:t>3. </a:t>
            </a:r>
            <a:r>
              <a:rPr dirty="0" lang="en-US" err="1" smtClean="0"/>
              <a:t>LiveOnNY</a:t>
            </a:r>
            <a:endParaRPr dirty="0" lang="en-GB"/>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51" name=""/>
        <p:cNvGrpSpPr/>
        <p:nvPr/>
      </p:nvGrpSpPr>
      <p:grpSpPr>
        <a:xfrm>
          <a:off x="0" y="0"/>
          <a:ext cx="0" cy="0"/>
          <a:chOff x="0" y="0"/>
          <a:chExt cx="0" cy="0"/>
        </a:xfrm>
      </p:grpSpPr>
      <p:sp>
        <p:nvSpPr>
          <p:cNvPr id="1048621" name="Content Placeholder 2"/>
          <p:cNvSpPr>
            <a:spLocks noGrp="1"/>
          </p:cNvSpPr>
          <p:nvPr>
            <p:ph idx="1"/>
          </p:nvPr>
        </p:nvSpPr>
        <p:spPr/>
        <p:txBody>
          <a:bodyPr>
            <a:normAutofit fontScale="95833" lnSpcReduction="20000"/>
          </a:bodyPr>
          <a:p>
            <a:r>
              <a:rPr b="1" dirty="0" lang="en-US" smtClean="0">
                <a:solidFill>
                  <a:srgbClr val="FF0000"/>
                </a:solidFill>
              </a:rPr>
              <a:t>Contact </a:t>
            </a:r>
          </a:p>
          <a:p>
            <a:r>
              <a:rPr dirty="0" lang="en-US" smtClean="0"/>
              <a:t>Address: </a:t>
            </a:r>
            <a:r>
              <a:rPr dirty="0" lang="en-US"/>
              <a:t>460 West 34th. St, 15th Floor</a:t>
            </a:r>
            <a:br>
              <a:rPr dirty="0" lang="en-US"/>
            </a:br>
            <a:r>
              <a:rPr dirty="0" lang="en-US"/>
              <a:t>New York, NY </a:t>
            </a:r>
            <a:r>
              <a:rPr dirty="0" lang="en-US" smtClean="0"/>
              <a:t>10001</a:t>
            </a:r>
          </a:p>
          <a:p>
            <a:r>
              <a:rPr dirty="0" lang="en-US" smtClean="0"/>
              <a:t>Tel: </a:t>
            </a:r>
            <a:r>
              <a:rPr dirty="0" lang="en-GB" smtClean="0"/>
              <a:t>646-291-4444</a:t>
            </a:r>
          </a:p>
          <a:p>
            <a:r>
              <a:rPr dirty="0" lang="en-US" smtClean="0"/>
              <a:t>Website: </a:t>
            </a:r>
            <a:r>
              <a:rPr dirty="0" lang="en-GB"/>
              <a:t>https://www.liveonny.org</a:t>
            </a:r>
            <a:r>
              <a:rPr dirty="0" lang="en-GB" smtClean="0"/>
              <a:t>/</a:t>
            </a:r>
          </a:p>
          <a:p>
            <a:r>
              <a:rPr b="1" dirty="0" lang="en-US" smtClean="0">
                <a:solidFill>
                  <a:srgbClr val="FF0000"/>
                </a:solidFill>
              </a:rPr>
              <a:t>Relation to the text</a:t>
            </a:r>
          </a:p>
          <a:p>
            <a:r>
              <a:rPr dirty="0" lang="en-US" smtClean="0"/>
              <a:t>This agency’s purpose is related to the concept of cardiovascular health and cancer health issues in chapter 13 of the </a:t>
            </a:r>
            <a:r>
              <a:rPr dirty="0" lang="en-US" smtClean="0"/>
              <a:t>text- People with cardiovascular diseases require proper and specialized care</a:t>
            </a:r>
            <a:endParaRPr dirty="0" lang="en-US" smtClean="0"/>
          </a:p>
          <a:p>
            <a:r>
              <a:rPr dirty="0" lang="en-US" smtClean="0"/>
              <a:t>It also related to the concept of challenge of aging </a:t>
            </a:r>
            <a:r>
              <a:rPr dirty="0" lang="en-US" smtClean="0"/>
              <a:t>where the elderly requires care and social services</a:t>
            </a:r>
            <a:endParaRPr dirty="0" lang="en-GB" smtClean="0"/>
          </a:p>
          <a:p>
            <a:endParaRPr dirty="0" lang="en-GB"/>
          </a:p>
        </p:txBody>
      </p:sp>
      <p:sp>
        <p:nvSpPr>
          <p:cNvPr id="1048622" name="Title 1"/>
          <p:cNvSpPr>
            <a:spLocks noGrp="1"/>
          </p:cNvSpPr>
          <p:nvPr>
            <p:ph type="title"/>
          </p:nvPr>
        </p:nvSpPr>
        <p:spPr/>
        <p:txBody>
          <a:bodyPr/>
          <a:p>
            <a:r>
              <a:rPr dirty="0" lang="en-US" smtClean="0"/>
              <a:t>Continuation of </a:t>
            </a:r>
            <a:r>
              <a:rPr dirty="0" lang="en-US" err="1" smtClean="0"/>
              <a:t>LiveOnNY</a:t>
            </a:r>
            <a:endParaRPr dirty="0" lang="en-GB"/>
          </a:p>
        </p:txBody>
      </p:sp>
      <p:pic>
        <p:nvPicPr>
          <p:cNvPr id="2097153" name="Picture 3"/>
          <p:cNvPicPr>
            <a:picLocks noChangeAspect="1"/>
          </p:cNvPicPr>
          <p:nvPr/>
        </p:nvPicPr>
        <p:blipFill>
          <a:blip xmlns:r="http://schemas.openxmlformats.org/officeDocument/2006/relationships" r:embed="rId1" cstate="print"/>
          <a:stretch>
            <a:fillRect/>
          </a:stretch>
        </p:blipFill>
        <p:spPr>
          <a:xfrm>
            <a:off x="5943600" y="1981200"/>
            <a:ext cx="3048000" cy="2362200"/>
          </a:xfrm>
          <a:prstGeom prst="rec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54" name=""/>
        <p:cNvGrpSpPr/>
        <p:nvPr/>
      </p:nvGrpSpPr>
      <p:grpSpPr>
        <a:xfrm>
          <a:off x="0" y="0"/>
          <a:ext cx="0" cy="0"/>
          <a:chOff x="0" y="0"/>
          <a:chExt cx="0" cy="0"/>
        </a:xfrm>
      </p:grpSpPr>
      <p:sp>
        <p:nvSpPr>
          <p:cNvPr id="1048626" name="Content Placeholder 2"/>
          <p:cNvSpPr>
            <a:spLocks noGrp="1"/>
          </p:cNvSpPr>
          <p:nvPr>
            <p:ph idx="1"/>
          </p:nvPr>
        </p:nvSpPr>
        <p:spPr/>
        <p:txBody>
          <a:bodyPr>
            <a:normAutofit fontScale="91667" lnSpcReduction="10000"/>
          </a:bodyPr>
          <a:p>
            <a:r>
              <a:rPr b="1" dirty="0" lang="en-US" smtClean="0">
                <a:solidFill>
                  <a:srgbClr val="FF0000"/>
                </a:solidFill>
              </a:rPr>
              <a:t>Purpose </a:t>
            </a:r>
          </a:p>
          <a:p>
            <a:r>
              <a:rPr dirty="0" lang="en-US" smtClean="0"/>
              <a:t>Save lives through breast health education </a:t>
            </a:r>
          </a:p>
          <a:p>
            <a:r>
              <a:rPr dirty="0" lang="en-US" smtClean="0"/>
              <a:t>The agency focuses on breast cancer, healthy lifestyle choices, and early detection and risk reduction </a:t>
            </a:r>
          </a:p>
          <a:p>
            <a:r>
              <a:rPr dirty="0" lang="en-US" smtClean="0"/>
              <a:t>Target Population: Young women and female students</a:t>
            </a:r>
          </a:p>
          <a:p>
            <a:r>
              <a:rPr b="1" dirty="0" lang="en-US" smtClean="0">
                <a:solidFill>
                  <a:srgbClr val="FF0000"/>
                </a:solidFill>
              </a:rPr>
              <a:t>Impact on Community </a:t>
            </a:r>
          </a:p>
          <a:p>
            <a:r>
              <a:rPr dirty="0" lang="en-US" smtClean="0"/>
              <a:t>1. Enhanced awareness through education </a:t>
            </a:r>
          </a:p>
          <a:p>
            <a:r>
              <a:rPr dirty="0" lang="en-US" smtClean="0"/>
              <a:t>2. Improved community health through healthy lifestyle programs </a:t>
            </a:r>
          </a:p>
          <a:p>
            <a:r>
              <a:rPr dirty="0" lang="en-US" smtClean="0"/>
              <a:t>3. Reduced cases of breast cancer through early detection </a:t>
            </a:r>
            <a:endParaRPr dirty="0" lang="en-GB"/>
          </a:p>
        </p:txBody>
      </p:sp>
      <p:sp>
        <p:nvSpPr>
          <p:cNvPr id="1048627" name="Title 1"/>
          <p:cNvSpPr>
            <a:spLocks noGrp="1"/>
          </p:cNvSpPr>
          <p:nvPr>
            <p:ph type="title"/>
          </p:nvPr>
        </p:nvSpPr>
        <p:spPr/>
        <p:txBody>
          <a:bodyPr/>
          <a:p>
            <a:r>
              <a:rPr dirty="0" lang="en-US" smtClean="0"/>
              <a:t>4. Maurer Foundation </a:t>
            </a:r>
            <a:endParaRPr dirty="0" lang="en-GB"/>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631" name="Content Placeholder 2"/>
          <p:cNvSpPr>
            <a:spLocks noGrp="1"/>
          </p:cNvSpPr>
          <p:nvPr>
            <p:ph idx="1"/>
          </p:nvPr>
        </p:nvSpPr>
        <p:spPr/>
        <p:txBody>
          <a:bodyPr>
            <a:normAutofit fontScale="91667" lnSpcReduction="20000"/>
          </a:bodyPr>
          <a:p>
            <a:r>
              <a:rPr b="1" dirty="0" lang="en-US" smtClean="0">
                <a:solidFill>
                  <a:srgbClr val="FF0000"/>
                </a:solidFill>
              </a:rPr>
              <a:t>Contact </a:t>
            </a:r>
          </a:p>
          <a:p>
            <a:r>
              <a:rPr dirty="0" lang="en-US" smtClean="0"/>
              <a:t>Located in Nassau County, New York </a:t>
            </a:r>
          </a:p>
          <a:p>
            <a:r>
              <a:rPr dirty="0" lang="en-US" smtClean="0"/>
              <a:t>Address: 90 </a:t>
            </a:r>
            <a:r>
              <a:rPr dirty="0" lang="en-US" err="1"/>
              <a:t>Broadhollow</a:t>
            </a:r>
            <a:r>
              <a:rPr dirty="0" lang="en-US"/>
              <a:t> Road, Suite </a:t>
            </a:r>
            <a:r>
              <a:rPr dirty="0" lang="en-US" smtClean="0"/>
              <a:t>401E</a:t>
            </a:r>
          </a:p>
          <a:p>
            <a:r>
              <a:rPr dirty="0" lang="en-US" smtClean="0"/>
              <a:t>Tel: </a:t>
            </a:r>
            <a:r>
              <a:rPr dirty="0" lang="en-GB" smtClean="0"/>
              <a:t>631.524.5151</a:t>
            </a:r>
          </a:p>
          <a:p>
            <a:r>
              <a:rPr dirty="0" lang="en-US" smtClean="0"/>
              <a:t>Website: </a:t>
            </a:r>
            <a:r>
              <a:rPr dirty="0" lang="en-GB"/>
              <a:t>https://www.maurerfoundation.org</a:t>
            </a:r>
            <a:r>
              <a:rPr dirty="0" lang="en-GB" smtClean="0"/>
              <a:t>/</a:t>
            </a:r>
          </a:p>
          <a:p>
            <a:r>
              <a:rPr b="1" dirty="0" lang="en-US" smtClean="0">
                <a:solidFill>
                  <a:srgbClr val="FF0000"/>
                </a:solidFill>
              </a:rPr>
              <a:t>Relation to text</a:t>
            </a:r>
          </a:p>
          <a:p>
            <a:r>
              <a:rPr dirty="0" lang="en-US" smtClean="0"/>
              <a:t>It relates to chapter concept of taking charge of individual’s health</a:t>
            </a:r>
          </a:p>
          <a:p>
            <a:r>
              <a:rPr dirty="0" lang="en-US" smtClean="0"/>
              <a:t>Also, it relates to chapter ten, nutritional </a:t>
            </a:r>
            <a:r>
              <a:rPr dirty="0" lang="en-US" smtClean="0"/>
              <a:t>basics-dietary guidelines and eating habits influence one’s health </a:t>
            </a:r>
            <a:endParaRPr dirty="0" lang="en-US" smtClean="0"/>
          </a:p>
          <a:p>
            <a:r>
              <a:rPr dirty="0" lang="en-US" smtClean="0"/>
              <a:t>As well as chapter 13 on cardiovascular health and </a:t>
            </a:r>
            <a:r>
              <a:rPr dirty="0" lang="en-US" smtClean="0"/>
              <a:t>cancer-cancer is related to individual’s lifestyle</a:t>
            </a:r>
            <a:endParaRPr dirty="0" lang="en-GB"/>
          </a:p>
        </p:txBody>
      </p:sp>
      <p:sp>
        <p:nvSpPr>
          <p:cNvPr id="1048632" name="Title 1"/>
          <p:cNvSpPr>
            <a:spLocks noGrp="1"/>
          </p:cNvSpPr>
          <p:nvPr>
            <p:ph type="title"/>
          </p:nvPr>
        </p:nvSpPr>
        <p:spPr/>
        <p:txBody>
          <a:bodyPr/>
          <a:p>
            <a:r>
              <a:rPr dirty="0" lang="en-US" smtClean="0"/>
              <a:t>Continuation of Maurer Foundation</a:t>
            </a:r>
            <a:endParaRPr dirty="0" lang="en-GB"/>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60" name=""/>
        <p:cNvGrpSpPr/>
        <p:nvPr/>
      </p:nvGrpSpPr>
      <p:grpSpPr>
        <a:xfrm>
          <a:off x="0" y="0"/>
          <a:ext cx="0" cy="0"/>
          <a:chOff x="0" y="0"/>
          <a:chExt cx="0" cy="0"/>
        </a:xfrm>
      </p:grpSpPr>
      <p:sp>
        <p:nvSpPr>
          <p:cNvPr id="1048636" name="Content Placeholder 2"/>
          <p:cNvSpPr>
            <a:spLocks noGrp="1"/>
          </p:cNvSpPr>
          <p:nvPr>
            <p:ph idx="1"/>
          </p:nvPr>
        </p:nvSpPr>
        <p:spPr/>
        <p:txBody>
          <a:bodyPr>
            <a:normAutofit fontScale="95833" lnSpcReduction="10000"/>
          </a:bodyPr>
          <a:p>
            <a:r>
              <a:rPr b="1" dirty="0" lang="en-US" smtClean="0">
                <a:solidFill>
                  <a:srgbClr val="FF0000"/>
                </a:solidFill>
              </a:rPr>
              <a:t>Purpose </a:t>
            </a:r>
          </a:p>
          <a:p>
            <a:r>
              <a:rPr dirty="0" lang="en-US" smtClean="0"/>
              <a:t>Provides services which include:</a:t>
            </a:r>
          </a:p>
          <a:p>
            <a:r>
              <a:rPr dirty="0" lang="en-US" smtClean="0"/>
              <a:t>-Children’s mental health and wellness</a:t>
            </a:r>
          </a:p>
          <a:p>
            <a:r>
              <a:rPr dirty="0" lang="en-US" smtClean="0"/>
              <a:t>-Addiction prevention, treatment, and recovery</a:t>
            </a:r>
          </a:p>
          <a:p>
            <a:r>
              <a:rPr dirty="0" lang="en-US" smtClean="0"/>
              <a:t>-Residential care</a:t>
            </a:r>
          </a:p>
          <a:p>
            <a:r>
              <a:rPr dirty="0" lang="en-US" smtClean="0"/>
              <a:t>-Senior &amp; Adult services</a:t>
            </a:r>
          </a:p>
          <a:p>
            <a:r>
              <a:rPr b="1" dirty="0" lang="en-US" smtClean="0">
                <a:solidFill>
                  <a:srgbClr val="FF0000"/>
                </a:solidFill>
              </a:rPr>
              <a:t>Impact on Community </a:t>
            </a:r>
          </a:p>
          <a:p>
            <a:r>
              <a:rPr dirty="0" lang="en-US" smtClean="0"/>
              <a:t>1. Helped in eradication of addiction problems </a:t>
            </a:r>
          </a:p>
          <a:p>
            <a:r>
              <a:rPr dirty="0" lang="en-US" smtClean="0"/>
              <a:t>2. Impacts greater sense of responsibility to </a:t>
            </a:r>
          </a:p>
          <a:p>
            <a:r>
              <a:rPr dirty="0" lang="en-US" smtClean="0"/>
              <a:t>Helps in taking care of the elderly in the community</a:t>
            </a:r>
            <a:endParaRPr dirty="0" lang="en-GB"/>
          </a:p>
        </p:txBody>
      </p:sp>
      <p:sp>
        <p:nvSpPr>
          <p:cNvPr id="1048637" name="Title 1"/>
          <p:cNvSpPr>
            <a:spLocks noGrp="1"/>
          </p:cNvSpPr>
          <p:nvPr>
            <p:ph type="title"/>
          </p:nvPr>
        </p:nvSpPr>
        <p:spPr/>
        <p:txBody>
          <a:bodyPr/>
          <a:p>
            <a:r>
              <a:rPr dirty="0" lang="en-US" smtClean="0"/>
              <a:t>5. Family &amp; Children Association (FCA)</a:t>
            </a:r>
            <a:endParaRPr dirty="0" lang="en-GB"/>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63" name=""/>
        <p:cNvGrpSpPr/>
        <p:nvPr/>
      </p:nvGrpSpPr>
      <p:grpSpPr>
        <a:xfrm>
          <a:off x="0" y="0"/>
          <a:ext cx="0" cy="0"/>
          <a:chOff x="0" y="0"/>
          <a:chExt cx="0" cy="0"/>
        </a:xfrm>
      </p:grpSpPr>
      <p:sp>
        <p:nvSpPr>
          <p:cNvPr id="1048641" name="Content Placeholder 2"/>
          <p:cNvSpPr>
            <a:spLocks noGrp="1"/>
          </p:cNvSpPr>
          <p:nvPr>
            <p:ph idx="1"/>
          </p:nvPr>
        </p:nvSpPr>
        <p:spPr/>
        <p:txBody>
          <a:bodyPr>
            <a:normAutofit fontScale="79167" lnSpcReduction="10000"/>
          </a:bodyPr>
          <a:p>
            <a:r>
              <a:rPr b="1" dirty="0" lang="en-US" smtClean="0">
                <a:solidFill>
                  <a:srgbClr val="FF0000"/>
                </a:solidFill>
              </a:rPr>
              <a:t>Contact </a:t>
            </a:r>
          </a:p>
          <a:p>
            <a:r>
              <a:rPr dirty="0" lang="en-US" smtClean="0"/>
              <a:t>Located in Mineola, New York</a:t>
            </a:r>
          </a:p>
          <a:p>
            <a:r>
              <a:rPr dirty="0" lang="en-US" smtClean="0"/>
              <a:t>Address: </a:t>
            </a:r>
            <a:r>
              <a:rPr dirty="0" lang="en-US"/>
              <a:t>100 E. Old Country Road</a:t>
            </a:r>
            <a:br>
              <a:rPr dirty="0" lang="en-US"/>
            </a:br>
            <a:r>
              <a:rPr dirty="0" lang="en-US"/>
              <a:t>Mineola, NY </a:t>
            </a:r>
            <a:r>
              <a:rPr dirty="0" lang="en-US" smtClean="0"/>
              <a:t>11501</a:t>
            </a:r>
          </a:p>
          <a:p>
            <a:r>
              <a:rPr dirty="0" lang="en-US" smtClean="0"/>
              <a:t>Tel: </a:t>
            </a:r>
            <a:r>
              <a:rPr dirty="0" lang="en-GB"/>
              <a:t>(516) 746-0350</a:t>
            </a:r>
          </a:p>
          <a:p>
            <a:r>
              <a:rPr dirty="0" lang="en-US" smtClean="0"/>
              <a:t>Website: </a:t>
            </a:r>
            <a:r>
              <a:rPr dirty="0" lang="en-GB">
                <a:hlinkClick r:id="rId1"/>
              </a:rPr>
              <a:t>https://fcali.org</a:t>
            </a:r>
            <a:r>
              <a:rPr dirty="0" lang="en-GB" smtClean="0">
                <a:hlinkClick r:id="rId1"/>
              </a:rPr>
              <a:t>/#!</a:t>
            </a:r>
            <a:endParaRPr dirty="0" lang="en-GB" smtClean="0"/>
          </a:p>
          <a:p>
            <a:r>
              <a:rPr b="1" dirty="0" lang="en-US" smtClean="0">
                <a:solidFill>
                  <a:srgbClr val="FF0000"/>
                </a:solidFill>
              </a:rPr>
              <a:t>Relation to text</a:t>
            </a:r>
          </a:p>
          <a:p>
            <a:r>
              <a:rPr dirty="0" lang="en-US" smtClean="0"/>
              <a:t>The agency’s purpose is related to:</a:t>
            </a:r>
          </a:p>
          <a:p>
            <a:r>
              <a:rPr dirty="0" lang="en-US" smtClean="0"/>
              <a:t>1. Chapter one: psychological disorders in </a:t>
            </a:r>
            <a:r>
              <a:rPr dirty="0" lang="en-US" smtClean="0"/>
              <a:t>families- people with substance abuse disorder are prone to psychological problems.</a:t>
            </a:r>
          </a:p>
          <a:p>
            <a:r>
              <a:rPr dirty="0" lang="en-US" smtClean="0"/>
              <a:t>Impacts of substance use disorder can help promote mental wellness</a:t>
            </a:r>
            <a:endParaRPr dirty="0" lang="en-US" smtClean="0"/>
          </a:p>
        </p:txBody>
      </p:sp>
      <p:sp>
        <p:nvSpPr>
          <p:cNvPr id="1048642" name="Title 1"/>
          <p:cNvSpPr>
            <a:spLocks noGrp="1"/>
          </p:cNvSpPr>
          <p:nvPr>
            <p:ph type="title"/>
          </p:nvPr>
        </p:nvSpPr>
        <p:spPr/>
        <p:txBody>
          <a:bodyPr/>
          <a:p>
            <a:r>
              <a:rPr dirty="0" lang="en-US" smtClean="0"/>
              <a:t>Continuation of FCA</a:t>
            </a:r>
            <a:endParaRPr dirty="0" lang="en-GB"/>
          </a:p>
        </p:txBody>
      </p:sp>
      <p:pic>
        <p:nvPicPr>
          <p:cNvPr id="2097154" name="Picture 3"/>
          <p:cNvPicPr>
            <a:picLocks noChangeAspect="1"/>
          </p:cNvPicPr>
          <p:nvPr/>
        </p:nvPicPr>
        <p:blipFill>
          <a:blip xmlns:r="http://schemas.openxmlformats.org/officeDocument/2006/relationships" r:embed="rId2"/>
          <a:stretch>
            <a:fillRect/>
          </a:stretch>
        </p:blipFill>
        <p:spPr>
          <a:xfrm>
            <a:off x="5486400" y="1828800"/>
            <a:ext cx="3657600" cy="2971800"/>
          </a:xfrm>
          <a:prstGeom prst="rec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66" name=""/>
        <p:cNvGrpSpPr/>
        <p:nvPr/>
      </p:nvGrpSpPr>
      <p:grpSpPr>
        <a:xfrm>
          <a:off x="0" y="0"/>
          <a:ext cx="0" cy="0"/>
          <a:chOff x="0" y="0"/>
          <a:chExt cx="0" cy="0"/>
        </a:xfrm>
      </p:grpSpPr>
      <p:sp>
        <p:nvSpPr>
          <p:cNvPr id="1048646" name="Content Placeholder 2"/>
          <p:cNvSpPr>
            <a:spLocks noGrp="1"/>
          </p:cNvSpPr>
          <p:nvPr>
            <p:ph idx="1"/>
          </p:nvPr>
        </p:nvSpPr>
        <p:spPr/>
        <p:txBody>
          <a:bodyPr>
            <a:normAutofit fontScale="95833" lnSpcReduction="20000"/>
          </a:bodyPr>
          <a:p>
            <a:r>
              <a:rPr b="1" dirty="0" lang="en-US" smtClean="0">
                <a:solidFill>
                  <a:srgbClr val="FF0000"/>
                </a:solidFill>
              </a:rPr>
              <a:t>Purpose </a:t>
            </a:r>
          </a:p>
          <a:p>
            <a:r>
              <a:rPr dirty="0" lang="en-US" smtClean="0"/>
              <a:t>Provides mental health services including </a:t>
            </a:r>
          </a:p>
          <a:p>
            <a:r>
              <a:rPr dirty="0" lang="en-US" smtClean="0"/>
              <a:t>1. Intellectual and developmental disabilities </a:t>
            </a:r>
          </a:p>
          <a:p>
            <a:r>
              <a:rPr dirty="0" lang="en-US" smtClean="0"/>
              <a:t>2. Epilepsy services</a:t>
            </a:r>
          </a:p>
          <a:p>
            <a:r>
              <a:rPr dirty="0" lang="en-US" smtClean="0"/>
              <a:t>3. Mental health clinic</a:t>
            </a:r>
          </a:p>
          <a:p>
            <a:r>
              <a:rPr dirty="0" lang="en-US" smtClean="0"/>
              <a:t>4. Child guidance services</a:t>
            </a:r>
          </a:p>
          <a:p>
            <a:r>
              <a:rPr b="1" dirty="0" lang="en-US" smtClean="0">
                <a:solidFill>
                  <a:srgbClr val="FF0000"/>
                </a:solidFill>
              </a:rPr>
              <a:t>Impact on Community </a:t>
            </a:r>
          </a:p>
          <a:p>
            <a:r>
              <a:rPr dirty="0" lang="en-US" smtClean="0"/>
              <a:t>1. Improved social care services for the elderly in East Meadow</a:t>
            </a:r>
          </a:p>
          <a:p>
            <a:r>
              <a:rPr dirty="0" lang="en-US" smtClean="0"/>
              <a:t>2. Provided innovative ways to manage mental and developmental disabilities among children </a:t>
            </a:r>
            <a:endParaRPr dirty="0" lang="en-GB"/>
          </a:p>
        </p:txBody>
      </p:sp>
      <p:sp>
        <p:nvSpPr>
          <p:cNvPr id="1048647" name="Title 1"/>
          <p:cNvSpPr>
            <a:spLocks noGrp="1"/>
          </p:cNvSpPr>
          <p:nvPr>
            <p:ph type="title"/>
          </p:nvPr>
        </p:nvSpPr>
        <p:spPr/>
        <p:txBody>
          <a:bodyPr/>
          <a:p>
            <a:r>
              <a:rPr dirty="0" lang="en-US" smtClean="0"/>
              <a:t>6. EPIC Foundation</a:t>
            </a:r>
            <a:endParaRPr dirty="0" lang="en-GB"/>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69" name=""/>
        <p:cNvGrpSpPr/>
        <p:nvPr/>
      </p:nvGrpSpPr>
      <p:grpSpPr>
        <a:xfrm>
          <a:off x="0" y="0"/>
          <a:ext cx="0" cy="0"/>
          <a:chOff x="0" y="0"/>
          <a:chExt cx="0" cy="0"/>
        </a:xfrm>
      </p:grpSpPr>
      <p:sp>
        <p:nvSpPr>
          <p:cNvPr id="1048651" name="Content Placeholder 2"/>
          <p:cNvSpPr>
            <a:spLocks noGrp="1"/>
          </p:cNvSpPr>
          <p:nvPr>
            <p:ph idx="1"/>
          </p:nvPr>
        </p:nvSpPr>
        <p:spPr/>
        <p:txBody>
          <a:bodyPr>
            <a:normAutofit fontScale="83333" lnSpcReduction="10000"/>
          </a:bodyPr>
          <a:p>
            <a:r>
              <a:rPr dirty="0" lang="en-US" smtClean="0"/>
              <a:t>Target population- Children and adults with mental health problems </a:t>
            </a:r>
          </a:p>
          <a:p>
            <a:r>
              <a:rPr b="1" dirty="0" lang="en-US" smtClean="0">
                <a:solidFill>
                  <a:srgbClr val="FF0000"/>
                </a:solidFill>
              </a:rPr>
              <a:t>Contact</a:t>
            </a:r>
          </a:p>
          <a:p>
            <a:r>
              <a:rPr dirty="0" lang="en-US" smtClean="0"/>
              <a:t>Located in East Meadow, New York </a:t>
            </a:r>
          </a:p>
          <a:p>
            <a:r>
              <a:rPr dirty="0" lang="en-US" smtClean="0"/>
              <a:t>Address: </a:t>
            </a:r>
            <a:r>
              <a:rPr dirty="0" lang="en-US"/>
              <a:t>1500 Hempstead Turnpike, East Meadow, NY </a:t>
            </a:r>
            <a:r>
              <a:rPr dirty="0" lang="en-US" smtClean="0"/>
              <a:t>11554</a:t>
            </a:r>
          </a:p>
          <a:p>
            <a:r>
              <a:rPr dirty="0" lang="en-US" smtClean="0"/>
              <a:t>Tel: </a:t>
            </a:r>
            <a:r>
              <a:rPr dirty="0" lang="en-GB"/>
              <a:t>+1 </a:t>
            </a:r>
            <a:r>
              <a:rPr dirty="0" lang="en-GB" smtClean="0"/>
              <a:t>516-739-7733</a:t>
            </a:r>
          </a:p>
          <a:p>
            <a:r>
              <a:rPr dirty="0" lang="en-US" smtClean="0"/>
              <a:t>Website: </a:t>
            </a:r>
            <a:r>
              <a:rPr dirty="0" lang="en-GB"/>
              <a:t>https://www.epicli.org</a:t>
            </a:r>
            <a:r>
              <a:rPr dirty="0" lang="en-GB" smtClean="0"/>
              <a:t>/</a:t>
            </a:r>
          </a:p>
          <a:p>
            <a:r>
              <a:rPr b="1" dirty="0" lang="en-US" smtClean="0">
                <a:solidFill>
                  <a:srgbClr val="FF0000"/>
                </a:solidFill>
              </a:rPr>
              <a:t>Relation to text</a:t>
            </a:r>
          </a:p>
          <a:p>
            <a:r>
              <a:rPr dirty="0" lang="en-US" smtClean="0"/>
              <a:t>Related to chapter 3 on psychological health </a:t>
            </a:r>
            <a:r>
              <a:rPr dirty="0" lang="en-US" smtClean="0"/>
              <a:t>disorders-Mental health problems is associated with psychological problems</a:t>
            </a:r>
          </a:p>
          <a:p>
            <a:r>
              <a:rPr dirty="0" lang="en-US" smtClean="0"/>
              <a:t>Early detection can help in reducing the psychological impacts</a:t>
            </a:r>
            <a:endParaRPr dirty="0" lang="en-US" smtClean="0"/>
          </a:p>
        </p:txBody>
      </p:sp>
      <p:sp>
        <p:nvSpPr>
          <p:cNvPr id="1048652" name="Title 1"/>
          <p:cNvSpPr>
            <a:spLocks noGrp="1"/>
          </p:cNvSpPr>
          <p:nvPr>
            <p:ph type="title"/>
          </p:nvPr>
        </p:nvSpPr>
        <p:spPr/>
        <p:txBody>
          <a:bodyPr/>
          <a:p>
            <a:r>
              <a:rPr dirty="0" lang="en-US" smtClean="0"/>
              <a:t>Continuation of EPIC</a:t>
            </a:r>
            <a:endParaRPr dirty="0" lang="en-GB"/>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72" name=""/>
        <p:cNvGrpSpPr/>
        <p:nvPr/>
      </p:nvGrpSpPr>
      <p:grpSpPr>
        <a:xfrm>
          <a:off x="0" y="0"/>
          <a:ext cx="0" cy="0"/>
          <a:chOff x="0" y="0"/>
          <a:chExt cx="0" cy="0"/>
        </a:xfrm>
      </p:grpSpPr>
      <p:sp>
        <p:nvSpPr>
          <p:cNvPr id="1048656" name="Content Placeholder 2"/>
          <p:cNvSpPr>
            <a:spLocks noGrp="1"/>
          </p:cNvSpPr>
          <p:nvPr>
            <p:ph idx="1"/>
          </p:nvPr>
        </p:nvSpPr>
        <p:spPr/>
        <p:txBody>
          <a:bodyPr>
            <a:normAutofit fontScale="95833" lnSpcReduction="20000"/>
          </a:bodyPr>
          <a:p>
            <a:r>
              <a:rPr b="1" dirty="0" lang="en-US" smtClean="0">
                <a:solidFill>
                  <a:srgbClr val="FF0000"/>
                </a:solidFill>
              </a:rPr>
              <a:t>Purpose </a:t>
            </a:r>
          </a:p>
          <a:p>
            <a:r>
              <a:rPr dirty="0" lang="en-US" smtClean="0"/>
              <a:t>Provides diagnostic and emergency residential services</a:t>
            </a:r>
          </a:p>
          <a:p>
            <a:r>
              <a:rPr dirty="0" lang="en-US" smtClean="0"/>
              <a:t>Clinical and preventive services </a:t>
            </a:r>
          </a:p>
          <a:p>
            <a:r>
              <a:rPr dirty="0" lang="en-US" smtClean="0"/>
              <a:t>Target population: Children and youths through 21 years</a:t>
            </a:r>
          </a:p>
          <a:p>
            <a:r>
              <a:rPr b="1" dirty="0" lang="en-US" smtClean="0">
                <a:solidFill>
                  <a:srgbClr val="FF0000"/>
                </a:solidFill>
              </a:rPr>
              <a:t>Impact on Community </a:t>
            </a:r>
          </a:p>
          <a:p>
            <a:r>
              <a:rPr dirty="0" lang="en-US" smtClean="0"/>
              <a:t>1. Provides shelter for runaway and homeless youths</a:t>
            </a:r>
          </a:p>
          <a:p>
            <a:r>
              <a:rPr dirty="0" lang="en-US" smtClean="0"/>
              <a:t>2. Improved sense of responsibility for community members through character building </a:t>
            </a:r>
          </a:p>
          <a:p>
            <a:r>
              <a:rPr dirty="0" lang="en-US" smtClean="0"/>
              <a:t>3. Improved family-relationships</a:t>
            </a:r>
            <a:endParaRPr dirty="0" lang="en-GB"/>
          </a:p>
        </p:txBody>
      </p:sp>
      <p:sp>
        <p:nvSpPr>
          <p:cNvPr id="1048657" name="Title 1"/>
          <p:cNvSpPr>
            <a:spLocks noGrp="1"/>
          </p:cNvSpPr>
          <p:nvPr>
            <p:ph type="title"/>
          </p:nvPr>
        </p:nvSpPr>
        <p:spPr/>
        <p:txBody>
          <a:bodyPr/>
          <a:p>
            <a:r>
              <a:rPr dirty="0" lang="en-US" smtClean="0"/>
              <a:t>7. Hope for Youth</a:t>
            </a:r>
            <a:endParaRPr dirty="0" lang="en-GB"/>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75" name=""/>
        <p:cNvGrpSpPr/>
        <p:nvPr/>
      </p:nvGrpSpPr>
      <p:grpSpPr>
        <a:xfrm>
          <a:off x="0" y="0"/>
          <a:ext cx="0" cy="0"/>
          <a:chOff x="0" y="0"/>
          <a:chExt cx="0" cy="0"/>
        </a:xfrm>
      </p:grpSpPr>
      <p:sp>
        <p:nvSpPr>
          <p:cNvPr id="1048661" name="Content Placeholder 2"/>
          <p:cNvSpPr>
            <a:spLocks noGrp="1"/>
          </p:cNvSpPr>
          <p:nvPr>
            <p:ph idx="1"/>
          </p:nvPr>
        </p:nvSpPr>
        <p:spPr/>
        <p:txBody>
          <a:bodyPr>
            <a:normAutofit fontScale="91667" lnSpcReduction="20000"/>
          </a:bodyPr>
          <a:p>
            <a:r>
              <a:rPr b="1" dirty="0" lang="en-US" smtClean="0">
                <a:solidFill>
                  <a:srgbClr val="FF0000"/>
                </a:solidFill>
              </a:rPr>
              <a:t>Contact </a:t>
            </a:r>
          </a:p>
          <a:p>
            <a:r>
              <a:rPr dirty="0" lang="en-US" smtClean="0"/>
              <a:t>Located in Amityville, New York </a:t>
            </a:r>
          </a:p>
          <a:p>
            <a:r>
              <a:rPr dirty="0" lang="en-US" smtClean="0"/>
              <a:t>Address: </a:t>
            </a:r>
            <a:r>
              <a:rPr dirty="0" lang="fr-FR"/>
              <a:t>201 Dixon Avenue, </a:t>
            </a:r>
            <a:r>
              <a:rPr dirty="0" lang="fr-FR" err="1"/>
              <a:t>Amityville</a:t>
            </a:r>
            <a:r>
              <a:rPr dirty="0" lang="fr-FR"/>
              <a:t>, NY 11701</a:t>
            </a:r>
          </a:p>
          <a:p>
            <a:r>
              <a:rPr dirty="0" lang="en-US" smtClean="0"/>
              <a:t>Tel: </a:t>
            </a:r>
            <a:r>
              <a:rPr dirty="0" lang="en-GB"/>
              <a:t>(631) 691-5100</a:t>
            </a:r>
          </a:p>
          <a:p>
            <a:r>
              <a:rPr dirty="0" lang="en-US" smtClean="0"/>
              <a:t>Website: </a:t>
            </a:r>
            <a:r>
              <a:rPr dirty="0" lang="en-GB"/>
              <a:t>https://</a:t>
            </a:r>
            <a:r>
              <a:rPr dirty="0" lang="en-GB" smtClean="0"/>
              <a:t>hfyny.org/</a:t>
            </a:r>
          </a:p>
          <a:p>
            <a:r>
              <a:rPr b="1" dirty="0" lang="en-US" smtClean="0">
                <a:solidFill>
                  <a:srgbClr val="FF0000"/>
                </a:solidFill>
              </a:rPr>
              <a:t>Relation to text</a:t>
            </a:r>
          </a:p>
          <a:p>
            <a:r>
              <a:rPr dirty="0" lang="en-US" smtClean="0"/>
              <a:t>This agency’s purpose is related to:</a:t>
            </a:r>
          </a:p>
          <a:p>
            <a:r>
              <a:rPr dirty="0" lang="en-US" smtClean="0"/>
              <a:t>1. Chapter eight on drug use and </a:t>
            </a:r>
            <a:r>
              <a:rPr dirty="0" lang="en-US" smtClean="0"/>
              <a:t>abuse- Young people are prone to drug abuse and use.  </a:t>
            </a:r>
            <a:endParaRPr dirty="0" lang="en-US" smtClean="0"/>
          </a:p>
          <a:p>
            <a:r>
              <a:rPr dirty="0" lang="en-US" smtClean="0"/>
              <a:t>3. Chapter seventeen on Personal </a:t>
            </a:r>
            <a:r>
              <a:rPr dirty="0" lang="en-US" smtClean="0"/>
              <a:t>safety- Personal safety involves awareness of the dangers associated with drug use and abuse</a:t>
            </a:r>
            <a:endParaRPr dirty="0" lang="en-US" smtClean="0"/>
          </a:p>
          <a:p>
            <a:endParaRPr dirty="0" lang="en-GB"/>
          </a:p>
        </p:txBody>
      </p:sp>
      <p:sp>
        <p:nvSpPr>
          <p:cNvPr id="1048662" name="Title 1"/>
          <p:cNvSpPr>
            <a:spLocks noGrp="1"/>
          </p:cNvSpPr>
          <p:nvPr>
            <p:ph type="title"/>
          </p:nvPr>
        </p:nvSpPr>
        <p:spPr/>
        <p:txBody>
          <a:bodyPr/>
          <a:p>
            <a:r>
              <a:rPr dirty="0" lang="en-US" smtClean="0"/>
              <a:t>Continuation of HFY</a:t>
            </a:r>
            <a:endParaRPr dirty="0" lang="en-GB"/>
          </a:p>
        </p:txBody>
      </p:sp>
      <p:pic>
        <p:nvPicPr>
          <p:cNvPr id="2097155" name="Picture 3"/>
          <p:cNvPicPr>
            <a:picLocks noChangeAspect="1"/>
          </p:cNvPicPr>
          <p:nvPr/>
        </p:nvPicPr>
        <p:blipFill>
          <a:blip xmlns:r="http://schemas.openxmlformats.org/officeDocument/2006/relationships" r:embed="rId1"/>
          <a:stretch>
            <a:fillRect/>
          </a:stretch>
        </p:blipFill>
        <p:spPr>
          <a:xfrm>
            <a:off x="7010400" y="1406590"/>
            <a:ext cx="2147596" cy="1466545"/>
          </a:xfrm>
          <a:prstGeom prst="rec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78" name=""/>
        <p:cNvGrpSpPr/>
        <p:nvPr/>
      </p:nvGrpSpPr>
      <p:grpSpPr>
        <a:xfrm>
          <a:off x="0" y="0"/>
          <a:ext cx="0" cy="0"/>
          <a:chOff x="0" y="0"/>
          <a:chExt cx="0" cy="0"/>
        </a:xfrm>
      </p:grpSpPr>
      <p:sp>
        <p:nvSpPr>
          <p:cNvPr id="1048666" name="Content Placeholder 2"/>
          <p:cNvSpPr>
            <a:spLocks noGrp="1"/>
          </p:cNvSpPr>
          <p:nvPr>
            <p:ph idx="1"/>
          </p:nvPr>
        </p:nvSpPr>
        <p:spPr/>
        <p:txBody>
          <a:bodyPr>
            <a:normAutofit fontScale="95833" lnSpcReduction="20000"/>
          </a:bodyPr>
          <a:p>
            <a:r>
              <a:rPr b="1" dirty="0" lang="en-US" smtClean="0">
                <a:solidFill>
                  <a:srgbClr val="FF0000"/>
                </a:solidFill>
              </a:rPr>
              <a:t>Purpose</a:t>
            </a:r>
          </a:p>
          <a:p>
            <a:r>
              <a:rPr dirty="0" lang="en-US" smtClean="0"/>
              <a:t>Provides guidance and counseling services to mentally ill and substance use disorder </a:t>
            </a:r>
          </a:p>
          <a:p>
            <a:r>
              <a:rPr dirty="0" lang="en-US" smtClean="0"/>
              <a:t>Target population: Youths with mental health and substance use disorder </a:t>
            </a:r>
          </a:p>
          <a:p>
            <a:r>
              <a:rPr b="1" dirty="0" lang="en-US" smtClean="0">
                <a:solidFill>
                  <a:srgbClr val="FF0000"/>
                </a:solidFill>
              </a:rPr>
              <a:t>Impact on Community </a:t>
            </a:r>
          </a:p>
          <a:p>
            <a:r>
              <a:rPr dirty="0" lang="en-US" smtClean="0"/>
              <a:t>1. Increased awareness on mental health disorders </a:t>
            </a:r>
          </a:p>
          <a:p>
            <a:r>
              <a:rPr dirty="0" lang="en-US" smtClean="0"/>
              <a:t>2. Provide social support for mentally ill and people with substance disorders </a:t>
            </a:r>
          </a:p>
          <a:p>
            <a:r>
              <a:rPr dirty="0" lang="en-US" smtClean="0"/>
              <a:t>3. Enhanced parenting skill-building and communication </a:t>
            </a:r>
            <a:endParaRPr dirty="0" lang="en-GB"/>
          </a:p>
        </p:txBody>
      </p:sp>
      <p:sp>
        <p:nvSpPr>
          <p:cNvPr id="1048667" name="Title 1"/>
          <p:cNvSpPr>
            <a:spLocks noGrp="1"/>
          </p:cNvSpPr>
          <p:nvPr>
            <p:ph type="title"/>
          </p:nvPr>
        </p:nvSpPr>
        <p:spPr>
          <a:xfrm>
            <a:off x="152400" y="304800"/>
            <a:ext cx="8763000" cy="1319606"/>
          </a:xfrm>
        </p:spPr>
        <p:txBody>
          <a:bodyPr/>
          <a:p>
            <a:r>
              <a:rPr dirty="0" lang="en-US" smtClean="0"/>
              <a:t>8. Central Nassau Guidance and Counseling Services </a:t>
            </a:r>
            <a:endParaRPr dirty="0" lang="en-GB"/>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671" name="Content Placeholder 2"/>
          <p:cNvSpPr>
            <a:spLocks noGrp="1"/>
          </p:cNvSpPr>
          <p:nvPr>
            <p:ph idx="1"/>
          </p:nvPr>
        </p:nvSpPr>
        <p:spPr/>
        <p:txBody>
          <a:bodyPr>
            <a:normAutofit fontScale="91667" lnSpcReduction="20000"/>
          </a:bodyPr>
          <a:p>
            <a:r>
              <a:rPr b="1" dirty="0" lang="en-US" smtClean="0">
                <a:solidFill>
                  <a:srgbClr val="FF0000"/>
                </a:solidFill>
              </a:rPr>
              <a:t>Contact </a:t>
            </a:r>
          </a:p>
          <a:p>
            <a:r>
              <a:rPr dirty="0" lang="en-US" smtClean="0"/>
              <a:t>Located in Hicksville, New York</a:t>
            </a:r>
          </a:p>
          <a:p>
            <a:r>
              <a:rPr dirty="0" lang="en-US" smtClean="0"/>
              <a:t>Address: </a:t>
            </a:r>
            <a:r>
              <a:rPr dirty="0" lang="en-US"/>
              <a:t>950 South Oyster Bay Road</a:t>
            </a:r>
            <a:br>
              <a:rPr dirty="0" lang="en-US"/>
            </a:br>
            <a:r>
              <a:rPr dirty="0" lang="en-US"/>
              <a:t>Hicksville, NY </a:t>
            </a:r>
            <a:r>
              <a:rPr dirty="0" lang="en-US" smtClean="0"/>
              <a:t>11801</a:t>
            </a:r>
          </a:p>
          <a:p>
            <a:r>
              <a:rPr dirty="0" lang="en-US" smtClean="0"/>
              <a:t>Tel: </a:t>
            </a:r>
            <a:r>
              <a:rPr dirty="0" lang="en-GB"/>
              <a:t>(516) </a:t>
            </a:r>
            <a:r>
              <a:rPr dirty="0" lang="en-GB" smtClean="0"/>
              <a:t>822-6111</a:t>
            </a:r>
          </a:p>
          <a:p>
            <a:r>
              <a:rPr dirty="0" lang="en-US"/>
              <a:t>Website: </a:t>
            </a:r>
            <a:r>
              <a:rPr dirty="0" lang="en-GB"/>
              <a:t>https://</a:t>
            </a:r>
            <a:r>
              <a:rPr dirty="0" lang="en-GB" smtClean="0"/>
              <a:t>centralnassau.org/</a:t>
            </a:r>
          </a:p>
          <a:p>
            <a:r>
              <a:rPr b="1" dirty="0" lang="en-GB" smtClean="0">
                <a:solidFill>
                  <a:srgbClr val="FF0000"/>
                </a:solidFill>
              </a:rPr>
              <a:t>Relation to text</a:t>
            </a:r>
          </a:p>
          <a:p>
            <a:r>
              <a:rPr dirty="0" lang="en-US" smtClean="0"/>
              <a:t>The agency’s purpose is related to:</a:t>
            </a:r>
            <a:endParaRPr dirty="0" lang="en-GB" smtClean="0"/>
          </a:p>
          <a:p>
            <a:r>
              <a:rPr dirty="0" lang="en-US" smtClean="0"/>
              <a:t>1. Chapter one on taking charge of one’s </a:t>
            </a:r>
            <a:r>
              <a:rPr dirty="0" lang="en-US" smtClean="0"/>
              <a:t>health- Adopting a personal health behavior that promote wellness</a:t>
            </a:r>
            <a:endParaRPr dirty="0" lang="en-US" smtClean="0"/>
          </a:p>
          <a:p>
            <a:r>
              <a:rPr dirty="0" lang="en-US" smtClean="0"/>
              <a:t>2. Chapter three on psychological </a:t>
            </a:r>
            <a:r>
              <a:rPr dirty="0" lang="en-US" smtClean="0"/>
              <a:t>health-Involves dealing with the psychological issues like relapse </a:t>
            </a:r>
            <a:endParaRPr dirty="0" lang="en-US" smtClean="0"/>
          </a:p>
          <a:p>
            <a:endParaRPr dirty="0" lang="en-GB"/>
          </a:p>
        </p:txBody>
      </p:sp>
      <p:sp>
        <p:nvSpPr>
          <p:cNvPr id="1048672" name="Title 1"/>
          <p:cNvSpPr>
            <a:spLocks noGrp="1"/>
          </p:cNvSpPr>
          <p:nvPr>
            <p:ph type="title"/>
          </p:nvPr>
        </p:nvSpPr>
        <p:spPr/>
        <p:txBody>
          <a:bodyPr/>
          <a:p>
            <a:r>
              <a:rPr dirty="0" lang="en-US" smtClean="0"/>
              <a:t>Continuation of NC</a:t>
            </a:r>
            <a:endParaRPr dirty="0" lang="en-GB"/>
          </a:p>
        </p:txBody>
      </p:sp>
      <p:pic>
        <p:nvPicPr>
          <p:cNvPr id="2097156" name="Picture 3"/>
          <p:cNvPicPr>
            <a:picLocks noChangeAspect="1"/>
          </p:cNvPicPr>
          <p:nvPr/>
        </p:nvPicPr>
        <p:blipFill>
          <a:blip xmlns:r="http://schemas.openxmlformats.org/officeDocument/2006/relationships" r:embed="rId1"/>
          <a:stretch>
            <a:fillRect/>
          </a:stretch>
        </p:blipFill>
        <p:spPr>
          <a:xfrm>
            <a:off x="5867400" y="1905000"/>
            <a:ext cx="3276600" cy="3048000"/>
          </a:xfrm>
          <a:prstGeom prst="rect"/>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2.jpeg"/><Relationship Id="rId2" Type="http://schemas.openxmlformats.org/officeDocument/2006/relationships/image" Target="../media/image3.jpeg"/></Relationships>
</file>

<file path=ppt/theme/theme1.xml><?xml version="1.0" encoding="utf-8"?>
<a:theme xmlns:a="http://schemas.openxmlformats.org/drawingml/2006/main" name="Hardcover">
  <a:themeElements>
    <a:clrScheme name="Hardcover">
      <a:dk1>
        <a:sysClr lastClr="000000" val="windowText"/>
      </a:dk1>
      <a:lt1>
        <a:sysClr lastClr="FFFFFF" val="window"/>
      </a:lt1>
      <a:dk2>
        <a:srgbClr val="895D1D"/>
      </a:dk2>
      <a:lt2>
        <a:srgbClr val="ECE9C6"/>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fontScheme name="Hardcover">
      <a:majorFont>
        <a:latin typeface="Book Antiqua"/>
        <a:ea typeface=""/>
        <a:cs typeface=""/>
        <a:font script="Grek" typeface="Times New Roman"/>
        <a:font script="Cyrl" typeface="Times New Roman"/>
        <a:font script="Jpan" typeface="HGS明朝E"/>
        <a:font script="Hang" typeface="궁서"/>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Book Antiqua"/>
        <a:ea typeface=""/>
        <a:cs typeface=""/>
        <a:font script="Grek" typeface="Times New Roman"/>
        <a:font script="Cyrl" typeface="Times New Roman"/>
        <a:font script="Jpan" typeface="HGS明朝E"/>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Hardcover">
      <a:fillStyleLst>
        <a:solidFill>
          <a:schemeClr val="phClr"/>
        </a:solidFill>
        <a:solidFill>
          <a:schemeClr val="phClr">
            <a:tint val="68000"/>
            <a:shade val="94000"/>
            <a:satMod val="300000"/>
            <a:lumMod val="110000"/>
          </a:schemeClr>
        </a:solidFill>
        <a:gradFill rotWithShape="1">
          <a:gsLst>
            <a:gs pos="0">
              <a:schemeClr val="phClr">
                <a:tint val="94000"/>
                <a:satMod val="180000"/>
                <a:lumMod val="98000"/>
              </a:schemeClr>
            </a:gs>
            <a:gs pos="100000">
              <a:schemeClr val="phClr">
                <a:satMod val="130000"/>
              </a:schemeClr>
            </a:gs>
          </a:gsLst>
          <a:lin ang="5160000" scaled="0"/>
        </a:gradFill>
      </a:fillStyleLst>
      <a:lnStyleLst>
        <a:ln w="12700" cap="flat" cmpd="sng" algn="ctr">
          <a:solidFill>
            <a:schemeClr val="phClr">
              <a:shade val="90000"/>
              <a:lumMod val="90000"/>
            </a:schemeClr>
          </a:solidFill>
          <a:prstDash val="solid"/>
        </a:ln>
        <a:ln w="19050" cap="flat" cmpd="sng" algn="ctr">
          <a:solidFill>
            <a:schemeClr val="phClr">
              <a:shade val="75000"/>
              <a:lumMod val="90000"/>
            </a:schemeClr>
          </a:solidFill>
          <a:prstDash val="solid"/>
        </a:ln>
        <a:ln w="25400" cap="flat" cmpd="sng" algn="ctr">
          <a:solidFill>
            <a:schemeClr val="phClr"/>
          </a:solidFill>
          <a:prstDash val="solid"/>
        </a:ln>
      </a:lnStyleLst>
      <a:effectStyleLst>
        <a:effectStyle>
          <a:effectLst>
            <a:outerShdw blurRad="38100" dir="5400000" dist="12700" rotWithShape="0">
              <a:srgbClr val="000000">
                <a:alpha val="15000"/>
              </a:srgbClr>
            </a:outerShdw>
          </a:effectLst>
        </a:effectStyle>
        <a:effectStyle>
          <a:effectLst>
            <a:outerShdw blurRad="50800" dir="5400000" dist="25400" rotWithShape="0">
              <a:srgbClr val="000000">
                <a:alpha val="46000"/>
              </a:srgbClr>
            </a:outerShdw>
          </a:effectLst>
        </a:effectStyle>
        <a:effectStyle>
          <a:effectLst>
            <a:outerShdw blurRad="50800" dir="5400000" dist="25400" rotWithShape="0">
              <a:srgbClr val="000000">
                <a:alpha val="48000"/>
              </a:srgbClr>
            </a:outerShdw>
          </a:effectLst>
          <a:scene3d>
            <a:camera prst="orthographicFront">
              <a:rot lat="0" lon="0" rev="0"/>
            </a:camera>
            <a:lightRig dir="tl" rig="threePt">
              <a:rot lat="0" lon="0" rev="2400000"/>
            </a:lightRig>
          </a:scene3d>
          <a:sp3d>
            <a:bevelT w="25400" h="25400"/>
          </a:sp3d>
        </a:effectStyle>
      </a:effectStyleLst>
      <a:bgFillStyleLst>
        <a:solidFill>
          <a:schemeClr val="phClr">
            <a:tint val="96000"/>
            <a:lumMod val="110000"/>
          </a:schemeClr>
        </a:solidFill>
        <a:blipFill rotWithShape="1">
          <a:blip xmlns:r="http://schemas.openxmlformats.org/officeDocument/2006/relationships" r:embed="rId1">
            <a:duotone>
              <a:schemeClr val="phClr">
                <a:tint val="93000"/>
                <a:shade val="20000"/>
              </a:schemeClr>
              <a:schemeClr val="phClr">
                <a:tint val="90000"/>
                <a:shade val="85000"/>
                <a:satMod val="115000"/>
              </a:schemeClr>
            </a:duotone>
          </a:blip>
          <a:tile algn="tl" flip="none" sx="60000" sy="60000" tx="0" ty="0"/>
        </a:blipFill>
        <a:blipFill rotWithShape="1">
          <a:blip xmlns:r="http://schemas.openxmlformats.org/officeDocument/2006/relationships" r:embed="rId2">
            <a:duotone>
              <a:schemeClr val="phClr">
                <a:shade val="50000"/>
                <a:satMod val="340000"/>
                <a:lumMod val="40000"/>
              </a:schemeClr>
              <a:schemeClr val="phClr">
                <a:tint val="92000"/>
                <a:shade val="94000"/>
                <a:hueMod val="110000"/>
                <a:satMod val="236000"/>
                <a:lumMod val="120000"/>
              </a:schemeClr>
            </a:duotone>
          </a:blip>
          <a:stretch>
            <a:fillRect/>
          </a:stretch>
        </a:blipFill>
      </a:bgFillStyleLst>
    </a:fmtScheme>
  </a:themeElements>
</a:theme>
</file>

<file path=ppt/theme/theme2.xml><?xml version="1.0" encoding="utf-8"?>
<a:theme xmlns:a="http://schemas.openxmlformats.org/drawingml/2006/main" name="Office Theme">
  <a:themeElements>
    <a:clrScheme name="Office">
      <a:dk1>
        <a:sysClr lastClr="000000" val="windowText"/>
      </a:dk1>
      <a:lt1>
        <a:sysClr lastClr="FFFFFF" val="window"/>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Application>Microsoft Office PowerPoint</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itle>PowerPoint Presentation</dc:title>
  <dc:creator>Hp</dc:creator>
  <cp:lastModifiedBy>Hp</cp:lastModifiedBy>
  <dcterms:created xsi:type="dcterms:W3CDTF">2020-05-17T23:52:51Z</dcterms:created>
  <dcterms:modified xsi:type="dcterms:W3CDTF">2020-05-18T13:44:17Z</dcterms:modified>
</cp:coreProperties>
</file>